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1"/>
  </p:notesMasterIdLst>
  <p:sldIdLst>
    <p:sldId id="256" r:id="rId5"/>
    <p:sldId id="285" r:id="rId6"/>
    <p:sldId id="284" r:id="rId7"/>
    <p:sldId id="286" r:id="rId8"/>
    <p:sldId id="279" r:id="rId9"/>
    <p:sldId id="271" r:id="rId10"/>
    <p:sldId id="287" r:id="rId11"/>
    <p:sldId id="288" r:id="rId12"/>
    <p:sldId id="273" r:id="rId13"/>
    <p:sldId id="274" r:id="rId14"/>
    <p:sldId id="289" r:id="rId15"/>
    <p:sldId id="280" r:id="rId16"/>
    <p:sldId id="282" r:id="rId17"/>
    <p:sldId id="272" r:id="rId18"/>
    <p:sldId id="290" r:id="rId19"/>
    <p:sldId id="276" r:id="rId20"/>
  </p:sldIdLst>
  <p:sldSz cx="9144000" cy="6858000" type="screen4x3"/>
  <p:notesSz cx="6858000" cy="9144000"/>
  <p:defaultTextStyle>
    <a:defPPr>
      <a:defRPr lang="sv-SE"/>
    </a:defPPr>
    <a:lvl1pPr algn="l" rtl="0" fontAlgn="base">
      <a:spcBef>
        <a:spcPct val="20000"/>
      </a:spcBef>
      <a:spcAft>
        <a:spcPct val="0"/>
      </a:spcAft>
      <a:buChar char="•"/>
      <a:defRPr sz="3400" kern="1200">
        <a:solidFill>
          <a:schemeClr val="tx2"/>
        </a:solidFill>
        <a:latin typeface="Arial" charset="0"/>
        <a:ea typeface="+mn-ea"/>
        <a:cs typeface="+mn-cs"/>
      </a:defRPr>
    </a:lvl1pPr>
    <a:lvl2pPr marL="457200" algn="l" rtl="0" fontAlgn="base">
      <a:spcBef>
        <a:spcPct val="20000"/>
      </a:spcBef>
      <a:spcAft>
        <a:spcPct val="0"/>
      </a:spcAft>
      <a:buChar char="•"/>
      <a:defRPr sz="3400" kern="1200">
        <a:solidFill>
          <a:schemeClr val="tx2"/>
        </a:solidFill>
        <a:latin typeface="Arial" charset="0"/>
        <a:ea typeface="+mn-ea"/>
        <a:cs typeface="+mn-cs"/>
      </a:defRPr>
    </a:lvl2pPr>
    <a:lvl3pPr marL="914400" algn="l" rtl="0" fontAlgn="base">
      <a:spcBef>
        <a:spcPct val="20000"/>
      </a:spcBef>
      <a:spcAft>
        <a:spcPct val="0"/>
      </a:spcAft>
      <a:buChar char="•"/>
      <a:defRPr sz="3400" kern="1200">
        <a:solidFill>
          <a:schemeClr val="tx2"/>
        </a:solidFill>
        <a:latin typeface="Arial" charset="0"/>
        <a:ea typeface="+mn-ea"/>
        <a:cs typeface="+mn-cs"/>
      </a:defRPr>
    </a:lvl3pPr>
    <a:lvl4pPr marL="1371600" algn="l" rtl="0" fontAlgn="base">
      <a:spcBef>
        <a:spcPct val="20000"/>
      </a:spcBef>
      <a:spcAft>
        <a:spcPct val="0"/>
      </a:spcAft>
      <a:buChar char="•"/>
      <a:defRPr sz="3400" kern="1200">
        <a:solidFill>
          <a:schemeClr val="tx2"/>
        </a:solidFill>
        <a:latin typeface="Arial" charset="0"/>
        <a:ea typeface="+mn-ea"/>
        <a:cs typeface="+mn-cs"/>
      </a:defRPr>
    </a:lvl4pPr>
    <a:lvl5pPr marL="1828800" algn="l" rtl="0" fontAlgn="base">
      <a:spcBef>
        <a:spcPct val="20000"/>
      </a:spcBef>
      <a:spcAft>
        <a:spcPct val="0"/>
      </a:spcAft>
      <a:buChar char="•"/>
      <a:defRPr sz="3400" kern="1200">
        <a:solidFill>
          <a:schemeClr val="tx2"/>
        </a:solidFill>
        <a:latin typeface="Arial" charset="0"/>
        <a:ea typeface="+mn-ea"/>
        <a:cs typeface="+mn-cs"/>
      </a:defRPr>
    </a:lvl5pPr>
    <a:lvl6pPr marL="2286000" algn="l" defTabSz="914400" rtl="0" eaLnBrk="1" latinLnBrk="0" hangingPunct="1">
      <a:defRPr sz="3400" kern="1200">
        <a:solidFill>
          <a:schemeClr val="tx2"/>
        </a:solidFill>
        <a:latin typeface="Arial" charset="0"/>
        <a:ea typeface="+mn-ea"/>
        <a:cs typeface="+mn-cs"/>
      </a:defRPr>
    </a:lvl6pPr>
    <a:lvl7pPr marL="2743200" algn="l" defTabSz="914400" rtl="0" eaLnBrk="1" latinLnBrk="0" hangingPunct="1">
      <a:defRPr sz="3400" kern="1200">
        <a:solidFill>
          <a:schemeClr val="tx2"/>
        </a:solidFill>
        <a:latin typeface="Arial" charset="0"/>
        <a:ea typeface="+mn-ea"/>
        <a:cs typeface="+mn-cs"/>
      </a:defRPr>
    </a:lvl7pPr>
    <a:lvl8pPr marL="3200400" algn="l" defTabSz="914400" rtl="0" eaLnBrk="1" latinLnBrk="0" hangingPunct="1">
      <a:defRPr sz="3400" kern="1200">
        <a:solidFill>
          <a:schemeClr val="tx2"/>
        </a:solidFill>
        <a:latin typeface="Arial" charset="0"/>
        <a:ea typeface="+mn-ea"/>
        <a:cs typeface="+mn-cs"/>
      </a:defRPr>
    </a:lvl8pPr>
    <a:lvl9pPr marL="3657600" algn="l" defTabSz="914400" rtl="0" eaLnBrk="1" latinLnBrk="0" hangingPunct="1">
      <a:defRPr sz="34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07977E-69D9-43C6-9C8D-010A7A1102FB}" v="1" dt="2020-08-06T11:52:36.125"/>
    <p1510:client id="{0C8D6D98-35A8-4820-5F68-7A95B82B6568}" v="44" dt="2020-08-28T13:04:13.411"/>
    <p1510:client id="{0CDB5992-CB2E-4BBA-8496-8846797ADB15}" v="8" dt="2020-08-20T11:00:25.993"/>
    <p1510:client id="{0E3B72B0-26B8-45FE-9CFE-01D5DFEB0236}" v="81" dt="2022-01-31T12:40:48.546"/>
    <p1510:client id="{1079A376-4992-4126-8F94-F7EA5CE96809}" v="1" dt="2020-08-06T11:50:55.733"/>
    <p1510:client id="{113C9830-9DE3-4BF3-B70B-693B34D13C25}" v="10" dt="2021-01-31T09:19:46.396"/>
    <p1510:client id="{15D13F6C-AC63-43B7-A5DD-CE479B4C61A1}" v="94" dt="2021-01-20T08:26:50.568"/>
    <p1510:client id="{1D5D7405-BF70-4E15-A3E6-78E732B56409}" v="21" dt="2021-02-01T10:26:03.289"/>
    <p1510:client id="{38135772-4099-443B-9DA1-40F5461E8489}" v="107" dt="2021-01-20T08:21:24.860"/>
    <p1510:client id="{385EB112-E387-448C-85DD-D565574434E9}" v="25" dt="2021-02-01T10:18:25.036"/>
    <p1510:client id="{38C07D13-330B-4DBF-9E82-80C12BC35853}" v="11" dt="2020-08-06T11:57:04.944"/>
    <p1510:client id="{3A6EEC2D-6BB6-4FFB-7CBF-4427CBEA9CBB}" v="8" dt="2020-08-27T12:22:37.625"/>
    <p1510:client id="{3D3331BB-F1D5-41DC-8876-2B947B5AF6ED}" v="25" dt="2020-08-25T12:53:55.207"/>
    <p1510:client id="{423C8F4F-76CF-4436-918A-68DE3188224E}" v="7" dt="2020-08-25T12:55:21.959"/>
    <p1510:client id="{43D5BBD7-E67F-4132-BA0D-0AC3CDBB046C}" v="104" dt="2021-02-09T09:27:00.019"/>
    <p1510:client id="{553C5E25-0862-4CB4-90C3-264464B9C394}" v="6" dt="2021-02-01T10:12:50.885"/>
    <p1510:client id="{5FE6F18B-1822-43A5-BA7E-9CC98446DFAB}" v="10" dt="2020-08-06T11:43:47.032"/>
    <p1510:client id="{64D2341D-B84E-466A-B753-7651A9267535}" v="3" dt="2022-01-14T12:25:06.763"/>
    <p1510:client id="{6CB0667D-6DFB-4B31-AA2C-73C4F7F008CA}" v="18" dt="2020-08-25T12:42:40.166"/>
    <p1510:client id="{76CCC4D3-B45F-45D7-89CB-A3EE4746F70E}" v="260" dt="2020-08-06T12:42:18.058"/>
    <p1510:client id="{76CCEB1F-1845-4A8B-8BEA-04821CF973F9}" v="28" dt="2021-01-21T13:55:59.143"/>
    <p1510:client id="{7B0CBD31-07BF-42B6-9FBC-10307238CC6F}" v="2" dt="2021-01-07T12:46:30.462"/>
    <p1510:client id="{7F5FF363-7769-4951-B4F9-3069B200C13A}" v="1" dt="2022-01-31T13:24:37.180"/>
    <p1510:client id="{7FA64AFE-3876-4A31-81E8-B2FBE02D8A3F}" v="254" dt="2020-08-06T13:51:34.908"/>
    <p1510:client id="{8EDD0F57-7BDF-4689-8898-F0CED57C76AE}" v="4" dt="2020-08-06T12:43:48.840"/>
    <p1510:client id="{8F057A17-8A0A-4AF5-8C50-A0E62EC25C44}" v="266" dt="2021-01-20T08:17:22.515"/>
    <p1510:client id="{970FFF1A-C89F-44B3-041B-C08FC14E769E}" v="1200" dt="2020-08-28T12:55:46.361"/>
    <p1510:client id="{98524FC6-FFD9-4E6E-9950-B8E4A898D77C}" v="50" dt="2021-01-20T08:32:12.246"/>
    <p1510:client id="{99597976-472F-B9BE-3944-F72D2853866F}" v="47" dt="2021-02-01T10:10:21.966"/>
    <p1510:client id="{9A8B18F0-6ABA-4D5B-BD54-611C5A00BDC3}" v="8" dt="2020-08-20T12:03:34.342"/>
    <p1510:client id="{9BB87472-0E8B-4628-98A1-B1AC9F9F014E}" v="346" dt="2021-02-09T09:18:46.268"/>
    <p1510:client id="{9C6B4031-0BC4-41B4-94E2-3A56570AE4D9}" v="30" dt="2021-01-20T08:36:37.229"/>
    <p1510:client id="{A353CBB6-5963-37CA-E0D8-8C16439ABDB0}" v="25" dt="2020-08-25T13:36:07.333"/>
    <p1510:client id="{A8341D5B-A0A1-4933-80D6-09F9C2B74869}" v="32" dt="2020-08-21T06:59:59.781"/>
    <p1510:client id="{AA41F766-6837-416A-AF6F-7C7CEE30629D}" v="518" dt="2020-08-21T08:24:55.860"/>
    <p1510:client id="{B4C3684B-6C6E-4A17-9A00-0A9EFD7EF765}" v="235" dt="2021-01-21T13:46:40.667"/>
    <p1510:client id="{B5705B23-C1E9-483D-B6C6-C780262B6233}" v="912" dt="2020-08-20T08:45:00.633"/>
    <p1510:client id="{BC94A6A2-266D-4BE9-94BF-9944E886D79B}" v="17" dt="2021-01-21T13:20:35.621"/>
    <p1510:client id="{C0A84B9F-17B1-4A6F-8E20-D2D8107E4952}" v="541" dt="2022-01-14T13:05:37.588"/>
    <p1510:client id="{C3400786-0BAF-4ACB-8929-C7C8B2117F21}" v="21" dt="2022-01-31T12:53:13.922"/>
    <p1510:client id="{C3E8011B-722D-4037-9EB9-A575534A7A42}" v="388" dt="2021-01-07T12:28:29.651"/>
    <p1510:client id="{C64E003A-8E35-4DF2-AA02-C9D17D48BE77}" v="190" dt="2020-08-25T13:07:43.312"/>
    <p1510:client id="{C67B072C-8C2C-4A50-9965-10FBDB422AC2}" v="43" dt="2020-08-25T12:54:51.956"/>
    <p1510:client id="{C75C2367-A241-4A6B-AE86-B94FA5032634}" v="252" dt="2020-08-06T11:59:21.141"/>
    <p1510:client id="{CE4F75A4-AF91-43C0-9B47-0CBC61D86D40}" v="68" dt="2021-01-26T14:35:55.411"/>
    <p1510:client id="{D4DB84F7-EE77-47D2-A3F8-DEE78DD3EB5D}" v="3" dt="2020-08-06T13:04:35.759"/>
    <p1510:client id="{D892B624-9538-4133-8177-AF6FD730A7F3}" v="26" dt="2020-08-20T10:27:47.031"/>
    <p1510:client id="{D8DF300D-65C9-4604-BB6C-07D357872551}" v="76" dt="2021-02-01T08:05:32.802"/>
    <p1510:client id="{E0A16B1C-3E7D-4372-259E-99CD8D954A3A}" v="41" dt="2020-08-27T12:21:06.166"/>
    <p1510:client id="{E6C2A5FD-B5FE-4F54-BA17-7E63642760E7}" v="8" dt="2020-08-06T11:58:58.503"/>
    <p1510:client id="{F198BC2A-E50A-4409-B94F-C8A99414F1C6}" v="8" dt="2021-01-21T13:51:52.837"/>
    <p1510:client id="{FB171708-E542-43CF-9F63-5C37133DC874}" v="3" dt="2021-01-31T09:30:24.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5" d="100"/>
          <a:sy n="155" d="100"/>
        </p:scale>
        <p:origin x="1974"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ca Linton" userId="S::annica.linton@haninge.se::43900dcc-3c97-4b33-aff5-bbd3d1bbd8f3" providerId="AD" clId="Web-{B5705B23-C1E9-483D-B6C6-C780262B6233}"/>
    <pc:docChg chg="addSld delSld modSld">
      <pc:chgData name="Annica Linton" userId="S::annica.linton@haninge.se::43900dcc-3c97-4b33-aff5-bbd3d1bbd8f3" providerId="AD" clId="Web-{B5705B23-C1E9-483D-B6C6-C780262B6233}" dt="2020-08-20T08:45:00.633" v="880" actId="1076"/>
      <pc:docMkLst>
        <pc:docMk/>
      </pc:docMkLst>
      <pc:sldChg chg="modSp">
        <pc:chgData name="Annica Linton" userId="S::annica.linton@haninge.se::43900dcc-3c97-4b33-aff5-bbd3d1bbd8f3" providerId="AD" clId="Web-{B5705B23-C1E9-483D-B6C6-C780262B6233}" dt="2020-08-20T07:57:33.470" v="1"/>
        <pc:sldMkLst>
          <pc:docMk/>
          <pc:sldMk cId="0" sldId="256"/>
        </pc:sldMkLst>
        <pc:picChg chg="mod modCrop">
          <ac:chgData name="Annica Linton" userId="S::annica.linton@haninge.se::43900dcc-3c97-4b33-aff5-bbd3d1bbd8f3" providerId="AD" clId="Web-{B5705B23-C1E9-483D-B6C6-C780262B6233}" dt="2020-08-20T07:57:33.470" v="1"/>
          <ac:picMkLst>
            <pc:docMk/>
            <pc:sldMk cId="0" sldId="256"/>
            <ac:picMk id="5" creationId="{7A125436-F0F9-40FB-8044-B6188CA40CCD}"/>
          </ac:picMkLst>
        </pc:picChg>
      </pc:sldChg>
      <pc:sldChg chg="addSp delSp modSp">
        <pc:chgData name="Annica Linton" userId="S::annica.linton@haninge.se::43900dcc-3c97-4b33-aff5-bbd3d1bbd8f3" providerId="AD" clId="Web-{B5705B23-C1E9-483D-B6C6-C780262B6233}" dt="2020-08-20T08:44:51.523" v="879" actId="14100"/>
        <pc:sldMkLst>
          <pc:docMk/>
          <pc:sldMk cId="0" sldId="257"/>
        </pc:sldMkLst>
        <pc:spChg chg="add mod">
          <ac:chgData name="Annica Linton" userId="S::annica.linton@haninge.se::43900dcc-3c97-4b33-aff5-bbd3d1bbd8f3" providerId="AD" clId="Web-{B5705B23-C1E9-483D-B6C6-C780262B6233}" dt="2020-08-20T08:43:08.551" v="867" actId="20577"/>
          <ac:spMkLst>
            <pc:docMk/>
            <pc:sldMk cId="0" sldId="257"/>
            <ac:spMk id="7" creationId="{E6156332-C57C-4FAE-B2FE-1C3765355223}"/>
          </ac:spMkLst>
        </pc:spChg>
        <pc:spChg chg="mod">
          <ac:chgData name="Annica Linton" userId="S::annica.linton@haninge.se::43900dcc-3c97-4b33-aff5-bbd3d1bbd8f3" providerId="AD" clId="Web-{B5705B23-C1E9-483D-B6C6-C780262B6233}" dt="2020-08-20T07:58:05.533" v="12" actId="20577"/>
          <ac:spMkLst>
            <pc:docMk/>
            <pc:sldMk cId="0" sldId="257"/>
            <ac:spMk id="3074" creationId="{00000000-0000-0000-0000-000000000000}"/>
          </ac:spMkLst>
        </pc:spChg>
        <pc:spChg chg="mod">
          <ac:chgData name="Annica Linton" userId="S::annica.linton@haninge.se::43900dcc-3c97-4b33-aff5-bbd3d1bbd8f3" providerId="AD" clId="Web-{B5705B23-C1E9-483D-B6C6-C780262B6233}" dt="2020-08-20T08:02:49.198" v="107" actId="20577"/>
          <ac:spMkLst>
            <pc:docMk/>
            <pc:sldMk cId="0" sldId="257"/>
            <ac:spMk id="3075" creationId="{00000000-0000-0000-0000-000000000000}"/>
          </ac:spMkLst>
        </pc:spChg>
        <pc:picChg chg="del">
          <ac:chgData name="Annica Linton" userId="S::annica.linton@haninge.se::43900dcc-3c97-4b33-aff5-bbd3d1bbd8f3" providerId="AD" clId="Web-{B5705B23-C1E9-483D-B6C6-C780262B6233}" dt="2020-08-20T07:58:07.424" v="13"/>
          <ac:picMkLst>
            <pc:docMk/>
            <pc:sldMk cId="0" sldId="257"/>
            <ac:picMk id="2" creationId="{0C1D4315-A73E-4DD4-ACE1-46F314299F4F}"/>
          </ac:picMkLst>
        </pc:picChg>
        <pc:picChg chg="add del mod">
          <ac:chgData name="Annica Linton" userId="S::annica.linton@haninge.se::43900dcc-3c97-4b33-aff5-bbd3d1bbd8f3" providerId="AD" clId="Web-{B5705B23-C1E9-483D-B6C6-C780262B6233}" dt="2020-08-20T08:21:01.309" v="357"/>
          <ac:picMkLst>
            <pc:docMk/>
            <pc:sldMk cId="0" sldId="257"/>
            <ac:picMk id="3" creationId="{D792B374-749A-42CD-88EC-B3B2EBB05E6D}"/>
          </ac:picMkLst>
        </pc:picChg>
        <pc:picChg chg="add del mod">
          <ac:chgData name="Annica Linton" userId="S::annica.linton@haninge.se::43900dcc-3c97-4b33-aff5-bbd3d1bbd8f3" providerId="AD" clId="Web-{B5705B23-C1E9-483D-B6C6-C780262B6233}" dt="2020-08-20T08:08:56.381" v="112"/>
          <ac:picMkLst>
            <pc:docMk/>
            <pc:sldMk cId="0" sldId="257"/>
            <ac:picMk id="4" creationId="{8DBEC612-A651-418E-9AEA-E28685EF6507}"/>
          </ac:picMkLst>
        </pc:picChg>
        <pc:picChg chg="add del mod">
          <ac:chgData name="Annica Linton" userId="S::annica.linton@haninge.se::43900dcc-3c97-4b33-aff5-bbd3d1bbd8f3" providerId="AD" clId="Web-{B5705B23-C1E9-483D-B6C6-C780262B6233}" dt="2020-08-20T08:09:10.991" v="114"/>
          <ac:picMkLst>
            <pc:docMk/>
            <pc:sldMk cId="0" sldId="257"/>
            <ac:picMk id="5" creationId="{AAF8BB63-1FEF-4B3D-A2F3-ABD00B15C0A8}"/>
          </ac:picMkLst>
        </pc:picChg>
        <pc:picChg chg="add del mod">
          <ac:chgData name="Annica Linton" userId="S::annica.linton@haninge.se::43900dcc-3c97-4b33-aff5-bbd3d1bbd8f3" providerId="AD" clId="Web-{B5705B23-C1E9-483D-B6C6-C780262B6233}" dt="2020-08-20T08:09:19.178" v="116"/>
          <ac:picMkLst>
            <pc:docMk/>
            <pc:sldMk cId="0" sldId="257"/>
            <ac:picMk id="6" creationId="{A522C150-53B7-482B-87ED-275DFFC6B156}"/>
          </ac:picMkLst>
        </pc:picChg>
        <pc:picChg chg="add mod">
          <ac:chgData name="Annica Linton" userId="S::annica.linton@haninge.se::43900dcc-3c97-4b33-aff5-bbd3d1bbd8f3" providerId="AD" clId="Web-{B5705B23-C1E9-483D-B6C6-C780262B6233}" dt="2020-08-20T08:44:51.523" v="879" actId="14100"/>
          <ac:picMkLst>
            <pc:docMk/>
            <pc:sldMk cId="0" sldId="257"/>
            <ac:picMk id="8" creationId="{D330A02B-A179-47E0-B944-DC65432595AF}"/>
          </ac:picMkLst>
        </pc:picChg>
      </pc:sldChg>
      <pc:sldChg chg="delSp modSp">
        <pc:chgData name="Annica Linton" userId="S::annica.linton@haninge.se::43900dcc-3c97-4b33-aff5-bbd3d1bbd8f3" providerId="AD" clId="Web-{B5705B23-C1E9-483D-B6C6-C780262B6233}" dt="2020-08-20T07:59:40.474" v="83" actId="20577"/>
        <pc:sldMkLst>
          <pc:docMk/>
          <pc:sldMk cId="0" sldId="258"/>
        </pc:sldMkLst>
        <pc:spChg chg="mod">
          <ac:chgData name="Annica Linton" userId="S::annica.linton@haninge.se::43900dcc-3c97-4b33-aff5-bbd3d1bbd8f3" providerId="AD" clId="Web-{B5705B23-C1E9-483D-B6C6-C780262B6233}" dt="2020-08-20T07:59:40.474" v="83" actId="20577"/>
          <ac:spMkLst>
            <pc:docMk/>
            <pc:sldMk cId="0" sldId="258"/>
            <ac:spMk id="4098" creationId="{00000000-0000-0000-0000-000000000000}"/>
          </ac:spMkLst>
        </pc:spChg>
        <pc:picChg chg="del">
          <ac:chgData name="Annica Linton" userId="S::annica.linton@haninge.se::43900dcc-3c97-4b33-aff5-bbd3d1bbd8f3" providerId="AD" clId="Web-{B5705B23-C1E9-483D-B6C6-C780262B6233}" dt="2020-08-20T07:59:37.349" v="81"/>
          <ac:picMkLst>
            <pc:docMk/>
            <pc:sldMk cId="0" sldId="258"/>
            <ac:picMk id="2" creationId="{E09E2D0B-A2A8-4ABC-BCFF-406F8CBD5D62}"/>
          </ac:picMkLst>
        </pc:picChg>
      </pc:sldChg>
      <pc:sldChg chg="delSp modSp">
        <pc:chgData name="Annica Linton" userId="S::annica.linton@haninge.se::43900dcc-3c97-4b33-aff5-bbd3d1bbd8f3" providerId="AD" clId="Web-{B5705B23-C1E9-483D-B6C6-C780262B6233}" dt="2020-08-20T07:59:47.693" v="87" actId="20577"/>
        <pc:sldMkLst>
          <pc:docMk/>
          <pc:sldMk cId="2212104648" sldId="259"/>
        </pc:sldMkLst>
        <pc:spChg chg="mod">
          <ac:chgData name="Annica Linton" userId="S::annica.linton@haninge.se::43900dcc-3c97-4b33-aff5-bbd3d1bbd8f3" providerId="AD" clId="Web-{B5705B23-C1E9-483D-B6C6-C780262B6233}" dt="2020-08-20T07:59:45.068" v="84" actId="20577"/>
          <ac:spMkLst>
            <pc:docMk/>
            <pc:sldMk cId="2212104648" sldId="259"/>
            <ac:spMk id="2" creationId="{00000000-0000-0000-0000-000000000000}"/>
          </ac:spMkLst>
        </pc:spChg>
        <pc:spChg chg="mod">
          <ac:chgData name="Annica Linton" userId="S::annica.linton@haninge.se::43900dcc-3c97-4b33-aff5-bbd3d1bbd8f3" providerId="AD" clId="Web-{B5705B23-C1E9-483D-B6C6-C780262B6233}" dt="2020-08-20T07:59:47.693" v="87" actId="20577"/>
          <ac:spMkLst>
            <pc:docMk/>
            <pc:sldMk cId="2212104648" sldId="259"/>
            <ac:spMk id="3" creationId="{00000000-0000-0000-0000-000000000000}"/>
          </ac:spMkLst>
        </pc:spChg>
        <pc:picChg chg="del">
          <ac:chgData name="Annica Linton" userId="S::annica.linton@haninge.se::43900dcc-3c97-4b33-aff5-bbd3d1bbd8f3" providerId="AD" clId="Web-{B5705B23-C1E9-483D-B6C6-C780262B6233}" dt="2020-08-20T07:59:22.958" v="78"/>
          <ac:picMkLst>
            <pc:docMk/>
            <pc:sldMk cId="2212104648" sldId="259"/>
            <ac:picMk id="6" creationId="{4BE2D92E-2194-438D-B90F-A877FE01EC98}"/>
          </ac:picMkLst>
        </pc:picChg>
      </pc:sldChg>
      <pc:sldChg chg="modSp">
        <pc:chgData name="Annica Linton" userId="S::annica.linton@haninge.se::43900dcc-3c97-4b33-aff5-bbd3d1bbd8f3" providerId="AD" clId="Web-{B5705B23-C1E9-483D-B6C6-C780262B6233}" dt="2020-08-20T08:45:00.633" v="880" actId="1076"/>
        <pc:sldMkLst>
          <pc:docMk/>
          <pc:sldMk cId="522909427" sldId="260"/>
        </pc:sldMkLst>
        <pc:spChg chg="mod">
          <ac:chgData name="Annica Linton" userId="S::annica.linton@haninge.se::43900dcc-3c97-4b33-aff5-bbd3d1bbd8f3" providerId="AD" clId="Web-{B5705B23-C1E9-483D-B6C6-C780262B6233}" dt="2020-08-20T08:22:45.296" v="376" actId="20577"/>
          <ac:spMkLst>
            <pc:docMk/>
            <pc:sldMk cId="522909427" sldId="260"/>
            <ac:spMk id="2" creationId="{CCE3453B-ED5F-44B2-AAF8-6602348938CA}"/>
          </ac:spMkLst>
        </pc:spChg>
        <pc:spChg chg="mod">
          <ac:chgData name="Annica Linton" userId="S::annica.linton@haninge.se::43900dcc-3c97-4b33-aff5-bbd3d1bbd8f3" providerId="AD" clId="Web-{B5705B23-C1E9-483D-B6C6-C780262B6233}" dt="2020-08-20T08:42:51.129" v="864" actId="20577"/>
          <ac:spMkLst>
            <pc:docMk/>
            <pc:sldMk cId="522909427" sldId="260"/>
            <ac:spMk id="3" creationId="{F7BA7B96-A41C-465A-B6FB-CC030DFE9A95}"/>
          </ac:spMkLst>
        </pc:spChg>
        <pc:picChg chg="mod">
          <ac:chgData name="Annica Linton" userId="S::annica.linton@haninge.se::43900dcc-3c97-4b33-aff5-bbd3d1bbd8f3" providerId="AD" clId="Web-{B5705B23-C1E9-483D-B6C6-C780262B6233}" dt="2020-08-20T08:45:00.633" v="880" actId="1076"/>
          <ac:picMkLst>
            <pc:docMk/>
            <pc:sldMk cId="522909427" sldId="260"/>
            <ac:picMk id="4" creationId="{E193F281-628A-40B5-B0C6-F1445EA7E920}"/>
          </ac:picMkLst>
        </pc:picChg>
      </pc:sldChg>
      <pc:sldChg chg="addSp delSp modSp">
        <pc:chgData name="Annica Linton" userId="S::annica.linton@haninge.se::43900dcc-3c97-4b33-aff5-bbd3d1bbd8f3" providerId="AD" clId="Web-{B5705B23-C1E9-483D-B6C6-C780262B6233}" dt="2020-08-20T08:43:41.161" v="875" actId="14100"/>
        <pc:sldMkLst>
          <pc:docMk/>
          <pc:sldMk cId="1478412515" sldId="261"/>
        </pc:sldMkLst>
        <pc:spChg chg="mod">
          <ac:chgData name="Annica Linton" userId="S::annica.linton@haninge.se::43900dcc-3c97-4b33-aff5-bbd3d1bbd8f3" providerId="AD" clId="Web-{B5705B23-C1E9-483D-B6C6-C780262B6233}" dt="2020-08-20T07:58:36.331" v="31" actId="20577"/>
          <ac:spMkLst>
            <pc:docMk/>
            <pc:sldMk cId="1478412515" sldId="261"/>
            <ac:spMk id="2" creationId="{18D4D94F-BD22-4616-A262-4C5F775D3E88}"/>
          </ac:spMkLst>
        </pc:spChg>
        <pc:spChg chg="mod">
          <ac:chgData name="Annica Linton" userId="S::annica.linton@haninge.se::43900dcc-3c97-4b33-aff5-bbd3d1bbd8f3" providerId="AD" clId="Web-{B5705B23-C1E9-483D-B6C6-C780262B6233}" dt="2020-08-20T08:43:28.833" v="870" actId="20577"/>
          <ac:spMkLst>
            <pc:docMk/>
            <pc:sldMk cId="1478412515" sldId="261"/>
            <ac:spMk id="3" creationId="{DD40A380-5B32-4A02-B1AB-9BAF69724C55}"/>
          </ac:spMkLst>
        </pc:spChg>
        <pc:picChg chg="del mod">
          <ac:chgData name="Annica Linton" userId="S::annica.linton@haninge.se::43900dcc-3c97-4b33-aff5-bbd3d1bbd8f3" providerId="AD" clId="Web-{B5705B23-C1E9-483D-B6C6-C780262B6233}" dt="2020-08-20T08:33:43.659" v="780"/>
          <ac:picMkLst>
            <pc:docMk/>
            <pc:sldMk cId="1478412515" sldId="261"/>
            <ac:picMk id="4" creationId="{C79CD840-1F59-4572-AC58-DA0781F83AD8}"/>
          </ac:picMkLst>
        </pc:picChg>
        <pc:picChg chg="add mod ord">
          <ac:chgData name="Annica Linton" userId="S::annica.linton@haninge.se::43900dcc-3c97-4b33-aff5-bbd3d1bbd8f3" providerId="AD" clId="Web-{B5705B23-C1E9-483D-B6C6-C780262B6233}" dt="2020-08-20T08:43:41.161" v="875" actId="14100"/>
          <ac:picMkLst>
            <pc:docMk/>
            <pc:sldMk cId="1478412515" sldId="261"/>
            <ac:picMk id="6" creationId="{740111BE-EA31-46B6-BAF8-9D8D69055FBF}"/>
          </ac:picMkLst>
        </pc:picChg>
      </pc:sldChg>
      <pc:sldChg chg="addSp delSp modSp">
        <pc:chgData name="Annica Linton" userId="S::annica.linton@haninge.se::43900dcc-3c97-4b33-aff5-bbd3d1bbd8f3" providerId="AD" clId="Web-{B5705B23-C1E9-483D-B6C6-C780262B6233}" dt="2020-08-20T08:34:14.301" v="784"/>
        <pc:sldMkLst>
          <pc:docMk/>
          <pc:sldMk cId="3289586708" sldId="262"/>
        </pc:sldMkLst>
        <pc:spChg chg="mod">
          <ac:chgData name="Annica Linton" userId="S::annica.linton@haninge.se::43900dcc-3c97-4b33-aff5-bbd3d1bbd8f3" providerId="AD" clId="Web-{B5705B23-C1E9-483D-B6C6-C780262B6233}" dt="2020-08-20T07:59:09.363" v="70" actId="20577"/>
          <ac:spMkLst>
            <pc:docMk/>
            <pc:sldMk cId="3289586708" sldId="262"/>
            <ac:spMk id="2" creationId="{9D8A804A-FAFF-432D-9166-3106CCA826F6}"/>
          </ac:spMkLst>
        </pc:spChg>
        <pc:spChg chg="del mod">
          <ac:chgData name="Annica Linton" userId="S::annica.linton@haninge.se::43900dcc-3c97-4b33-aff5-bbd3d1bbd8f3" providerId="AD" clId="Web-{B5705B23-C1E9-483D-B6C6-C780262B6233}" dt="2020-08-20T07:59:26.083" v="79"/>
          <ac:spMkLst>
            <pc:docMk/>
            <pc:sldMk cId="3289586708" sldId="262"/>
            <ac:spMk id="3" creationId="{AC50517A-0CC3-4A9A-B513-8D66E6C5DBAA}"/>
          </ac:spMkLst>
        </pc:spChg>
        <pc:spChg chg="add mod">
          <ac:chgData name="Annica Linton" userId="S::annica.linton@haninge.se::43900dcc-3c97-4b33-aff5-bbd3d1bbd8f3" providerId="AD" clId="Web-{B5705B23-C1E9-483D-B6C6-C780262B6233}" dt="2020-08-20T08:34:14.301" v="784"/>
          <ac:spMkLst>
            <pc:docMk/>
            <pc:sldMk cId="3289586708" sldId="262"/>
            <ac:spMk id="8" creationId="{060DAA9E-2909-48DB-8F0F-41000041E08E}"/>
          </ac:spMkLst>
        </pc:spChg>
        <pc:picChg chg="del">
          <ac:chgData name="Annica Linton" userId="S::annica.linton@haninge.se::43900dcc-3c97-4b33-aff5-bbd3d1bbd8f3" providerId="AD" clId="Web-{B5705B23-C1E9-483D-B6C6-C780262B6233}" dt="2020-08-20T07:59:10.457" v="73"/>
          <ac:picMkLst>
            <pc:docMk/>
            <pc:sldMk cId="3289586708" sldId="262"/>
            <ac:picMk id="4" creationId="{B091B7CD-6E92-4A13-9F5C-CDA13D4D37FB}"/>
          </ac:picMkLst>
        </pc:picChg>
        <pc:picChg chg="del">
          <ac:chgData name="Annica Linton" userId="S::annica.linton@haninge.se::43900dcc-3c97-4b33-aff5-bbd3d1bbd8f3" providerId="AD" clId="Web-{B5705B23-C1E9-483D-B6C6-C780262B6233}" dt="2020-08-20T07:59:13.067" v="74"/>
          <ac:picMkLst>
            <pc:docMk/>
            <pc:sldMk cId="3289586708" sldId="262"/>
            <ac:picMk id="5" creationId="{2C888F12-C717-41D8-AE05-5EB7E4D683CB}"/>
          </ac:picMkLst>
        </pc:picChg>
        <pc:picChg chg="add del mod ord">
          <ac:chgData name="Annica Linton" userId="S::annica.linton@haninge.se::43900dcc-3c97-4b33-aff5-bbd3d1bbd8f3" providerId="AD" clId="Web-{B5705B23-C1E9-483D-B6C6-C780262B6233}" dt="2020-08-20T08:34:14.301" v="784"/>
          <ac:picMkLst>
            <pc:docMk/>
            <pc:sldMk cId="3289586708" sldId="262"/>
            <ac:picMk id="6" creationId="{282A3C07-2643-44F5-BFAB-0E1B8040DFA2}"/>
          </ac:picMkLst>
        </pc:picChg>
      </pc:sldChg>
      <pc:sldChg chg="addSp delSp modSp del">
        <pc:chgData name="Annica Linton" userId="S::annica.linton@haninge.se::43900dcc-3c97-4b33-aff5-bbd3d1bbd8f3" providerId="AD" clId="Web-{B5705B23-C1E9-483D-B6C6-C780262B6233}" dt="2020-08-20T08:03:02.777" v="110"/>
        <pc:sldMkLst>
          <pc:docMk/>
          <pc:sldMk cId="3162548768" sldId="263"/>
        </pc:sldMkLst>
        <pc:spChg chg="mod">
          <ac:chgData name="Annica Linton" userId="S::annica.linton@haninge.se::43900dcc-3c97-4b33-aff5-bbd3d1bbd8f3" providerId="AD" clId="Web-{B5705B23-C1E9-483D-B6C6-C780262B6233}" dt="2020-08-20T07:59:50.912" v="90" actId="20577"/>
          <ac:spMkLst>
            <pc:docMk/>
            <pc:sldMk cId="3162548768" sldId="263"/>
            <ac:spMk id="2" creationId="{A28EE083-5EDB-4F20-9978-07E2F3D02A71}"/>
          </ac:spMkLst>
        </pc:spChg>
        <pc:spChg chg="add mod">
          <ac:chgData name="Annica Linton" userId="S::annica.linton@haninge.se::43900dcc-3c97-4b33-aff5-bbd3d1bbd8f3" providerId="AD" clId="Web-{B5705B23-C1E9-483D-B6C6-C780262B6233}" dt="2020-08-20T07:59:51.802" v="91"/>
          <ac:spMkLst>
            <pc:docMk/>
            <pc:sldMk cId="3162548768" sldId="263"/>
            <ac:spMk id="5" creationId="{E70BB6C0-1023-459C-9EC2-B455C724FFAE}"/>
          </ac:spMkLst>
        </pc:spChg>
        <pc:picChg chg="del">
          <ac:chgData name="Annica Linton" userId="S::annica.linton@haninge.se::43900dcc-3c97-4b33-aff5-bbd3d1bbd8f3" providerId="AD" clId="Web-{B5705B23-C1E9-483D-B6C6-C780262B6233}" dt="2020-08-20T07:59:51.802" v="91"/>
          <ac:picMkLst>
            <pc:docMk/>
            <pc:sldMk cId="3162548768" sldId="263"/>
            <ac:picMk id="4" creationId="{008958B7-15FC-4672-A898-5F9CD31E94CE}"/>
          </ac:picMkLst>
        </pc:picChg>
      </pc:sldChg>
      <pc:sldChg chg="addSp delSp modSp del">
        <pc:chgData name="Annica Linton" userId="S::annica.linton@haninge.se::43900dcc-3c97-4b33-aff5-bbd3d1bbd8f3" providerId="AD" clId="Web-{B5705B23-C1E9-483D-B6C6-C780262B6233}" dt="2020-08-20T08:03:00.745" v="109"/>
        <pc:sldMkLst>
          <pc:docMk/>
          <pc:sldMk cId="4274335237" sldId="264"/>
        </pc:sldMkLst>
        <pc:spChg chg="mod">
          <ac:chgData name="Annica Linton" userId="S::annica.linton@haninge.se::43900dcc-3c97-4b33-aff5-bbd3d1bbd8f3" providerId="AD" clId="Web-{B5705B23-C1E9-483D-B6C6-C780262B6233}" dt="2020-08-20T08:00:20.616" v="99" actId="20577"/>
          <ac:spMkLst>
            <pc:docMk/>
            <pc:sldMk cId="4274335237" sldId="264"/>
            <ac:spMk id="2" creationId="{B0B1D984-EEAF-4415-9E7C-554CFDF4C5D1}"/>
          </ac:spMkLst>
        </pc:spChg>
        <pc:spChg chg="add mod">
          <ac:chgData name="Annica Linton" userId="S::annica.linton@haninge.se::43900dcc-3c97-4b33-aff5-bbd3d1bbd8f3" providerId="AD" clId="Web-{B5705B23-C1E9-483D-B6C6-C780262B6233}" dt="2020-08-20T08:00:21.178" v="100"/>
          <ac:spMkLst>
            <pc:docMk/>
            <pc:sldMk cId="4274335237" sldId="264"/>
            <ac:spMk id="5" creationId="{A27FB73E-9FE1-4873-A91B-F766C8210774}"/>
          </ac:spMkLst>
        </pc:spChg>
        <pc:picChg chg="del">
          <ac:chgData name="Annica Linton" userId="S::annica.linton@haninge.se::43900dcc-3c97-4b33-aff5-bbd3d1bbd8f3" providerId="AD" clId="Web-{B5705B23-C1E9-483D-B6C6-C780262B6233}" dt="2020-08-20T08:00:21.178" v="100"/>
          <ac:picMkLst>
            <pc:docMk/>
            <pc:sldMk cId="4274335237" sldId="264"/>
            <ac:picMk id="3" creationId="{6B805E2F-CB13-4A49-8E93-D27DF357A918}"/>
          </ac:picMkLst>
        </pc:picChg>
      </pc:sldChg>
      <pc:sldChg chg="del">
        <pc:chgData name="Annica Linton" userId="S::annica.linton@haninge.se::43900dcc-3c97-4b33-aff5-bbd3d1bbd8f3" providerId="AD" clId="Web-{B5705B23-C1E9-483D-B6C6-C780262B6233}" dt="2020-08-20T08:00:09.006" v="96"/>
        <pc:sldMkLst>
          <pc:docMk/>
          <pc:sldMk cId="2127052932" sldId="265"/>
        </pc:sldMkLst>
      </pc:sldChg>
      <pc:sldChg chg="addSp delSp modSp del">
        <pc:chgData name="Annica Linton" userId="S::annica.linton@haninge.se::43900dcc-3c97-4b33-aff5-bbd3d1bbd8f3" providerId="AD" clId="Web-{B5705B23-C1E9-483D-B6C6-C780262B6233}" dt="2020-08-20T08:00:04.490" v="95"/>
        <pc:sldMkLst>
          <pc:docMk/>
          <pc:sldMk cId="474032356" sldId="266"/>
        </pc:sldMkLst>
        <pc:spChg chg="mod">
          <ac:chgData name="Annica Linton" userId="S::annica.linton@haninge.se::43900dcc-3c97-4b33-aff5-bbd3d1bbd8f3" providerId="AD" clId="Web-{B5705B23-C1E9-483D-B6C6-C780262B6233}" dt="2020-08-20T07:59:57.912" v="93" actId="20577"/>
          <ac:spMkLst>
            <pc:docMk/>
            <pc:sldMk cId="474032356" sldId="266"/>
            <ac:spMk id="2" creationId="{E14B6B51-E42C-4216-9018-6B76A94CADCE}"/>
          </ac:spMkLst>
        </pc:spChg>
        <pc:spChg chg="add mod">
          <ac:chgData name="Annica Linton" userId="S::annica.linton@haninge.se::43900dcc-3c97-4b33-aff5-bbd3d1bbd8f3" providerId="AD" clId="Web-{B5705B23-C1E9-483D-B6C6-C780262B6233}" dt="2020-08-20T08:00:03.428" v="94" actId="20577"/>
          <ac:spMkLst>
            <pc:docMk/>
            <pc:sldMk cId="474032356" sldId="266"/>
            <ac:spMk id="7" creationId="{55AD1306-0F32-4A08-A1D3-8CF55BE57E26}"/>
          </ac:spMkLst>
        </pc:spChg>
        <pc:picChg chg="del">
          <ac:chgData name="Annica Linton" userId="S::annica.linton@haninge.se::43900dcc-3c97-4b33-aff5-bbd3d1bbd8f3" providerId="AD" clId="Web-{B5705B23-C1E9-483D-B6C6-C780262B6233}" dt="2020-08-20T07:59:55.084" v="92"/>
          <ac:picMkLst>
            <pc:docMk/>
            <pc:sldMk cId="474032356" sldId="266"/>
            <ac:picMk id="4" creationId="{32949AD6-D96E-4D1E-A008-27E6101B5DA7}"/>
          </ac:picMkLst>
        </pc:picChg>
      </pc:sldChg>
      <pc:sldChg chg="addSp delSp modSp">
        <pc:chgData name="Annica Linton" userId="S::annica.linton@haninge.se::43900dcc-3c97-4b33-aff5-bbd3d1bbd8f3" providerId="AD" clId="Web-{B5705B23-C1E9-483D-B6C6-C780262B6233}" dt="2020-08-20T08:00:17.444" v="98"/>
        <pc:sldMkLst>
          <pc:docMk/>
          <pc:sldMk cId="2143020995" sldId="267"/>
        </pc:sldMkLst>
        <pc:spChg chg="mod">
          <ac:chgData name="Annica Linton" userId="S::annica.linton@haninge.se::43900dcc-3c97-4b33-aff5-bbd3d1bbd8f3" providerId="AD" clId="Web-{B5705B23-C1E9-483D-B6C6-C780262B6233}" dt="2020-08-20T08:00:16.615" v="97" actId="20577"/>
          <ac:spMkLst>
            <pc:docMk/>
            <pc:sldMk cId="2143020995" sldId="267"/>
            <ac:spMk id="2" creationId="{4CA8F457-0123-470D-A43F-96688C49AF19}"/>
          </ac:spMkLst>
        </pc:spChg>
        <pc:spChg chg="add mod">
          <ac:chgData name="Annica Linton" userId="S::annica.linton@haninge.se::43900dcc-3c97-4b33-aff5-bbd3d1bbd8f3" providerId="AD" clId="Web-{B5705B23-C1E9-483D-B6C6-C780262B6233}" dt="2020-08-20T08:00:17.444" v="98"/>
          <ac:spMkLst>
            <pc:docMk/>
            <pc:sldMk cId="2143020995" sldId="267"/>
            <ac:spMk id="5" creationId="{50318936-4207-4E4D-8588-E10C5B996F87}"/>
          </ac:spMkLst>
        </pc:spChg>
        <pc:picChg chg="del">
          <ac:chgData name="Annica Linton" userId="S::annica.linton@haninge.se::43900dcc-3c97-4b33-aff5-bbd3d1bbd8f3" providerId="AD" clId="Web-{B5705B23-C1E9-483D-B6C6-C780262B6233}" dt="2020-08-20T08:00:17.444" v="98"/>
          <ac:picMkLst>
            <pc:docMk/>
            <pc:sldMk cId="2143020995" sldId="267"/>
            <ac:picMk id="4" creationId="{7AB287D7-A45B-4914-BD99-F345C0C64809}"/>
          </ac:picMkLst>
        </pc:picChg>
      </pc:sldChg>
      <pc:sldChg chg="del">
        <pc:chgData name="Annica Linton" userId="S::annica.linton@haninge.se::43900dcc-3c97-4b33-aff5-bbd3d1bbd8f3" providerId="AD" clId="Web-{B5705B23-C1E9-483D-B6C6-C780262B6233}" dt="2020-08-20T08:00:23.756" v="101"/>
        <pc:sldMkLst>
          <pc:docMk/>
          <pc:sldMk cId="202067774" sldId="268"/>
        </pc:sldMkLst>
      </pc:sldChg>
      <pc:sldChg chg="addSp delSp modSp new">
        <pc:chgData name="Annica Linton" userId="S::annica.linton@haninge.se::43900dcc-3c97-4b33-aff5-bbd3d1bbd8f3" providerId="AD" clId="Web-{B5705B23-C1E9-483D-B6C6-C780262B6233}" dt="2020-08-20T08:37:15.306" v="836" actId="20577"/>
        <pc:sldMkLst>
          <pc:docMk/>
          <pc:sldMk cId="1185968145" sldId="268"/>
        </pc:sldMkLst>
        <pc:spChg chg="mod">
          <ac:chgData name="Annica Linton" userId="S::annica.linton@haninge.se::43900dcc-3c97-4b33-aff5-bbd3d1bbd8f3" providerId="AD" clId="Web-{B5705B23-C1E9-483D-B6C6-C780262B6233}" dt="2020-08-20T08:23:49.532" v="392" actId="20577"/>
          <ac:spMkLst>
            <pc:docMk/>
            <pc:sldMk cId="1185968145" sldId="268"/>
            <ac:spMk id="2" creationId="{D29284B0-BB2B-483D-B4E8-06A46AB799CF}"/>
          </ac:spMkLst>
        </pc:spChg>
        <pc:spChg chg="mod">
          <ac:chgData name="Annica Linton" userId="S::annica.linton@haninge.se::43900dcc-3c97-4b33-aff5-bbd3d1bbd8f3" providerId="AD" clId="Web-{B5705B23-C1E9-483D-B6C6-C780262B6233}" dt="2020-08-20T08:37:15.306" v="836" actId="20577"/>
          <ac:spMkLst>
            <pc:docMk/>
            <pc:sldMk cId="1185968145" sldId="268"/>
            <ac:spMk id="3" creationId="{D9B1E82A-619D-4BBF-8D9E-5B6DA797E342}"/>
          </ac:spMkLst>
        </pc:spChg>
        <pc:spChg chg="add del mod">
          <ac:chgData name="Annica Linton" userId="S::annica.linton@haninge.se::43900dcc-3c97-4b33-aff5-bbd3d1bbd8f3" providerId="AD" clId="Web-{B5705B23-C1E9-483D-B6C6-C780262B6233}" dt="2020-08-20T08:25:49.880" v="421"/>
          <ac:spMkLst>
            <pc:docMk/>
            <pc:sldMk cId="1185968145" sldId="268"/>
            <ac:spMk id="4" creationId="{14E3BDDF-56B6-4B81-B9DC-366A95241FFC}"/>
          </ac:spMkLst>
        </pc:spChg>
        <pc:spChg chg="add del mod">
          <ac:chgData name="Annica Linton" userId="S::annica.linton@haninge.se::43900dcc-3c97-4b33-aff5-bbd3d1bbd8f3" providerId="AD" clId="Web-{B5705B23-C1E9-483D-B6C6-C780262B6233}" dt="2020-08-20T08:37:11.291" v="833" actId="20577"/>
          <ac:spMkLst>
            <pc:docMk/>
            <pc:sldMk cId="1185968145" sldId="268"/>
            <ac:spMk id="5" creationId="{BDBE1E4D-18EA-46D8-AFA2-5EE046415BF5}"/>
          </ac:spMkLst>
        </pc:spChg>
      </pc:sldChg>
      <pc:sldChg chg="addSp modSp new">
        <pc:chgData name="Annica Linton" userId="S::annica.linton@haninge.se::43900dcc-3c97-4b33-aff5-bbd3d1bbd8f3" providerId="AD" clId="Web-{B5705B23-C1E9-483D-B6C6-C780262B6233}" dt="2020-08-20T08:42:42.144" v="863" actId="1076"/>
        <pc:sldMkLst>
          <pc:docMk/>
          <pc:sldMk cId="1450116233" sldId="269"/>
        </pc:sldMkLst>
        <pc:spChg chg="mod">
          <ac:chgData name="Annica Linton" userId="S::annica.linton@haninge.se::43900dcc-3c97-4b33-aff5-bbd3d1bbd8f3" providerId="AD" clId="Web-{B5705B23-C1E9-483D-B6C6-C780262B6233}" dt="2020-08-20T08:30:03.137" v="521" actId="20577"/>
          <ac:spMkLst>
            <pc:docMk/>
            <pc:sldMk cId="1450116233" sldId="269"/>
            <ac:spMk id="2" creationId="{EEE9DA57-4A4A-41F3-8749-FD29D72F9D4E}"/>
          </ac:spMkLst>
        </pc:spChg>
        <pc:spChg chg="mod">
          <ac:chgData name="Annica Linton" userId="S::annica.linton@haninge.se::43900dcc-3c97-4b33-aff5-bbd3d1bbd8f3" providerId="AD" clId="Web-{B5705B23-C1E9-483D-B6C6-C780262B6233}" dt="2020-08-20T08:42:30.331" v="859" actId="20577"/>
          <ac:spMkLst>
            <pc:docMk/>
            <pc:sldMk cId="1450116233" sldId="269"/>
            <ac:spMk id="3" creationId="{E9927AE1-0722-46AA-82FF-5789F37DF8FB}"/>
          </ac:spMkLst>
        </pc:spChg>
        <pc:picChg chg="add mod">
          <ac:chgData name="Annica Linton" userId="S::annica.linton@haninge.se::43900dcc-3c97-4b33-aff5-bbd3d1bbd8f3" providerId="AD" clId="Web-{B5705B23-C1E9-483D-B6C6-C780262B6233}" dt="2020-08-20T08:42:42.144" v="863" actId="1076"/>
          <ac:picMkLst>
            <pc:docMk/>
            <pc:sldMk cId="1450116233" sldId="269"/>
            <ac:picMk id="4" creationId="{89C42ABE-344B-4A64-8F5C-E6B4AB8FE1E9}"/>
          </ac:picMkLst>
        </pc:picChg>
      </pc:sldChg>
      <pc:sldChg chg="addSp delSp modSp del">
        <pc:chgData name="Annica Linton" userId="S::annica.linton@haninge.se::43900dcc-3c97-4b33-aff5-bbd3d1bbd8f3" providerId="AD" clId="Web-{B5705B23-C1E9-483D-B6C6-C780262B6233}" dt="2020-08-20T08:00:33.663" v="103"/>
        <pc:sldMkLst>
          <pc:docMk/>
          <pc:sldMk cId="2617669109" sldId="269"/>
        </pc:sldMkLst>
        <pc:spChg chg="add mod">
          <ac:chgData name="Annica Linton" userId="S::annica.linton@haninge.se::43900dcc-3c97-4b33-aff5-bbd3d1bbd8f3" providerId="AD" clId="Web-{B5705B23-C1E9-483D-B6C6-C780262B6233}" dt="2020-08-20T08:00:31.585" v="102"/>
          <ac:spMkLst>
            <pc:docMk/>
            <pc:sldMk cId="2617669109" sldId="269"/>
            <ac:spMk id="5" creationId="{FD75AD78-73F2-45E8-97FE-A40D233120D4}"/>
          </ac:spMkLst>
        </pc:spChg>
        <pc:picChg chg="del">
          <ac:chgData name="Annica Linton" userId="S::annica.linton@haninge.se::43900dcc-3c97-4b33-aff5-bbd3d1bbd8f3" providerId="AD" clId="Web-{B5705B23-C1E9-483D-B6C6-C780262B6233}" dt="2020-08-20T08:00:31.585" v="102"/>
          <ac:picMkLst>
            <pc:docMk/>
            <pc:sldMk cId="2617669109" sldId="269"/>
            <ac:picMk id="4" creationId="{5FE50A3A-AF20-40EB-A78F-D9F808299DC7}"/>
          </ac:picMkLst>
        </pc:picChg>
      </pc:sldChg>
      <pc:sldChg chg="del">
        <pc:chgData name="Annica Linton" userId="S::annica.linton@haninge.se::43900dcc-3c97-4b33-aff5-bbd3d1bbd8f3" providerId="AD" clId="Web-{B5705B23-C1E9-483D-B6C6-C780262B6233}" dt="2020-08-20T08:00:34.585" v="104"/>
        <pc:sldMkLst>
          <pc:docMk/>
          <pc:sldMk cId="4076463765" sldId="270"/>
        </pc:sldMkLst>
      </pc:sldChg>
    </pc:docChg>
  </pc:docChgLst>
  <pc:docChgLst>
    <pc:chgData name="Rose-Marie Öberg" userId="S::rose-marie.oberg@haninge.se::8cfe40cf-0903-4a70-8e01-971b77149892" providerId="AD" clId="Web-{CE4F75A4-AF91-43C0-9B47-0CBC61D86D40}"/>
    <pc:docChg chg="modSld">
      <pc:chgData name="Rose-Marie Öberg" userId="S::rose-marie.oberg@haninge.se::8cfe40cf-0903-4a70-8e01-971b77149892" providerId="AD" clId="Web-{CE4F75A4-AF91-43C0-9B47-0CBC61D86D40}" dt="2021-01-26T14:35:55.411" v="67" actId="20577"/>
      <pc:docMkLst>
        <pc:docMk/>
      </pc:docMkLst>
      <pc:sldChg chg="modSp">
        <pc:chgData name="Rose-Marie Öberg" userId="S::rose-marie.oberg@haninge.se::8cfe40cf-0903-4a70-8e01-971b77149892" providerId="AD" clId="Web-{CE4F75A4-AF91-43C0-9B47-0CBC61D86D40}" dt="2021-01-26T14:35:55.411" v="67" actId="20577"/>
        <pc:sldMkLst>
          <pc:docMk/>
          <pc:sldMk cId="3554337111" sldId="273"/>
        </pc:sldMkLst>
        <pc:spChg chg="mod">
          <ac:chgData name="Rose-Marie Öberg" userId="S::rose-marie.oberg@haninge.se::8cfe40cf-0903-4a70-8e01-971b77149892" providerId="AD" clId="Web-{CE4F75A4-AF91-43C0-9B47-0CBC61D86D40}" dt="2021-01-26T14:35:55.411" v="67" actId="20577"/>
          <ac:spMkLst>
            <pc:docMk/>
            <pc:sldMk cId="3554337111" sldId="273"/>
            <ac:spMk id="3" creationId="{4F9C77D8-D916-47E3-AA0E-74BB2AC39F90}"/>
          </ac:spMkLst>
        </pc:spChg>
      </pc:sldChg>
    </pc:docChg>
  </pc:docChgLst>
  <pc:docChgLst>
    <pc:chgData name="Annica Linton" userId="S::annica.linton@haninge.se::43900dcc-3c97-4b33-aff5-bbd3d1bbd8f3" providerId="AD" clId="Web-{0C07977E-69D9-43C6-9C8D-010A7A1102FB}"/>
    <pc:docChg chg="modSld">
      <pc:chgData name="Annica Linton" userId="S::annica.linton@haninge.se::43900dcc-3c97-4b33-aff5-bbd3d1bbd8f3" providerId="AD" clId="Web-{0C07977E-69D9-43C6-9C8D-010A7A1102FB}" dt="2020-08-06T11:52:36.125" v="0" actId="20577"/>
      <pc:docMkLst>
        <pc:docMk/>
      </pc:docMkLst>
      <pc:sldChg chg="modSp">
        <pc:chgData name="Annica Linton" userId="S::annica.linton@haninge.se::43900dcc-3c97-4b33-aff5-bbd3d1bbd8f3" providerId="AD" clId="Web-{0C07977E-69D9-43C6-9C8D-010A7A1102FB}" dt="2020-08-06T11:52:36.125" v="0" actId="20577"/>
        <pc:sldMkLst>
          <pc:docMk/>
          <pc:sldMk cId="2212104648" sldId="259"/>
        </pc:sldMkLst>
        <pc:spChg chg="mod">
          <ac:chgData name="Annica Linton" userId="S::annica.linton@haninge.se::43900dcc-3c97-4b33-aff5-bbd3d1bbd8f3" providerId="AD" clId="Web-{0C07977E-69D9-43C6-9C8D-010A7A1102FB}" dt="2020-08-06T11:52:36.125" v="0" actId="20577"/>
          <ac:spMkLst>
            <pc:docMk/>
            <pc:sldMk cId="2212104648" sldId="259"/>
            <ac:spMk id="3" creationId="{00000000-0000-0000-0000-000000000000}"/>
          </ac:spMkLst>
        </pc:spChg>
      </pc:sldChg>
    </pc:docChg>
  </pc:docChgLst>
  <pc:docChgLst>
    <pc:chgData name="Annica Linton" userId="S::annica.linton@haninge.se::43900dcc-3c97-4b33-aff5-bbd3d1bbd8f3" providerId="AD" clId="Web-{9A8B18F0-6ABA-4D5B-BD54-611C5A00BDC3}"/>
    <pc:docChg chg="modSld">
      <pc:chgData name="Annica Linton" userId="S::annica.linton@haninge.se::43900dcc-3c97-4b33-aff5-bbd3d1bbd8f3" providerId="AD" clId="Web-{9A8B18F0-6ABA-4D5B-BD54-611C5A00BDC3}" dt="2020-08-20T12:03:34.342" v="7" actId="20577"/>
      <pc:docMkLst>
        <pc:docMk/>
      </pc:docMkLst>
      <pc:sldChg chg="modSp">
        <pc:chgData name="Annica Linton" userId="S::annica.linton@haninge.se::43900dcc-3c97-4b33-aff5-bbd3d1bbd8f3" providerId="AD" clId="Web-{9A8B18F0-6ABA-4D5B-BD54-611C5A00BDC3}" dt="2020-08-20T12:03:34.342" v="7" actId="20577"/>
        <pc:sldMkLst>
          <pc:docMk/>
          <pc:sldMk cId="1185968145" sldId="268"/>
        </pc:sldMkLst>
        <pc:spChg chg="mod">
          <ac:chgData name="Annica Linton" userId="S::annica.linton@haninge.se::43900dcc-3c97-4b33-aff5-bbd3d1bbd8f3" providerId="AD" clId="Web-{9A8B18F0-6ABA-4D5B-BD54-611C5A00BDC3}" dt="2020-08-20T12:03:34.342" v="7" actId="20577"/>
          <ac:spMkLst>
            <pc:docMk/>
            <pc:sldMk cId="1185968145" sldId="268"/>
            <ac:spMk id="3" creationId="{D9B1E82A-619D-4BBF-8D9E-5B6DA797E342}"/>
          </ac:spMkLst>
        </pc:spChg>
      </pc:sldChg>
    </pc:docChg>
  </pc:docChgLst>
  <pc:docChgLst>
    <pc:chgData name="Rose-Marie Öberg" userId="S::rose-marie.oberg@haninge.se::8cfe40cf-0903-4a70-8e01-971b77149892" providerId="AD" clId="Web-{64D2341D-B84E-466A-B753-7651A9267535}"/>
    <pc:docChg chg="modSld">
      <pc:chgData name="Rose-Marie Öberg" userId="S::rose-marie.oberg@haninge.se::8cfe40cf-0903-4a70-8e01-971b77149892" providerId="AD" clId="Web-{64D2341D-B84E-466A-B753-7651A9267535}" dt="2022-01-14T12:25:06.763" v="2" actId="20577"/>
      <pc:docMkLst>
        <pc:docMk/>
      </pc:docMkLst>
      <pc:sldChg chg="modSp">
        <pc:chgData name="Rose-Marie Öberg" userId="S::rose-marie.oberg@haninge.se::8cfe40cf-0903-4a70-8e01-971b77149892" providerId="AD" clId="Web-{64D2341D-B84E-466A-B753-7651A9267535}" dt="2022-01-14T12:25:06.763" v="2" actId="20577"/>
        <pc:sldMkLst>
          <pc:docMk/>
          <pc:sldMk cId="3554337111" sldId="273"/>
        </pc:sldMkLst>
        <pc:spChg chg="mod">
          <ac:chgData name="Rose-Marie Öberg" userId="S::rose-marie.oberg@haninge.se::8cfe40cf-0903-4a70-8e01-971b77149892" providerId="AD" clId="Web-{64D2341D-B84E-466A-B753-7651A9267535}" dt="2022-01-14T12:25:06.763" v="2" actId="20577"/>
          <ac:spMkLst>
            <pc:docMk/>
            <pc:sldMk cId="3554337111" sldId="273"/>
            <ac:spMk id="3" creationId="{4F9C77D8-D916-47E3-AA0E-74BB2AC39F90}"/>
          </ac:spMkLst>
        </pc:spChg>
      </pc:sldChg>
    </pc:docChg>
  </pc:docChgLst>
  <pc:docChgLst>
    <pc:chgData name="Annica Linton" userId="S::annica.linton@haninge.se::43900dcc-3c97-4b33-aff5-bbd3d1bbd8f3" providerId="AD" clId="Web-{7FA64AFE-3876-4A31-81E8-B2FBE02D8A3F}"/>
    <pc:docChg chg="addSld modSld">
      <pc:chgData name="Annica Linton" userId="S::annica.linton@haninge.se::43900dcc-3c97-4b33-aff5-bbd3d1bbd8f3" providerId="AD" clId="Web-{7FA64AFE-3876-4A31-81E8-B2FBE02D8A3F}" dt="2020-08-06T13:51:34.908" v="240" actId="20577"/>
      <pc:docMkLst>
        <pc:docMk/>
      </pc:docMkLst>
      <pc:sldChg chg="addSp delSp modSp">
        <pc:chgData name="Annica Linton" userId="S::annica.linton@haninge.se::43900dcc-3c97-4b33-aff5-bbd3d1bbd8f3" providerId="AD" clId="Web-{7FA64AFE-3876-4A31-81E8-B2FBE02D8A3F}" dt="2020-08-06T13:41:46.775" v="212"/>
        <pc:sldMkLst>
          <pc:docMk/>
          <pc:sldMk cId="0" sldId="256"/>
        </pc:sldMkLst>
        <pc:picChg chg="add del mod">
          <ac:chgData name="Annica Linton" userId="S::annica.linton@haninge.se::43900dcc-3c97-4b33-aff5-bbd3d1bbd8f3" providerId="AD" clId="Web-{7FA64AFE-3876-4A31-81E8-B2FBE02D8A3F}" dt="2020-08-06T13:23:59.822" v="43"/>
          <ac:picMkLst>
            <pc:docMk/>
            <pc:sldMk cId="0" sldId="256"/>
            <ac:picMk id="2" creationId="{99D78B7C-28D9-4E6A-BC27-5760992E153E}"/>
          </ac:picMkLst>
        </pc:picChg>
        <pc:picChg chg="add del mod">
          <ac:chgData name="Annica Linton" userId="S::annica.linton@haninge.se::43900dcc-3c97-4b33-aff5-bbd3d1bbd8f3" providerId="AD" clId="Web-{7FA64AFE-3876-4A31-81E8-B2FBE02D8A3F}" dt="2020-08-06T13:25:45.761" v="52"/>
          <ac:picMkLst>
            <pc:docMk/>
            <pc:sldMk cId="0" sldId="256"/>
            <ac:picMk id="3" creationId="{C35A3D5F-0B70-4DB5-AECE-9774DF278C38}"/>
          </ac:picMkLst>
        </pc:picChg>
        <pc:picChg chg="add del mod ord">
          <ac:chgData name="Annica Linton" userId="S::annica.linton@haninge.se::43900dcc-3c97-4b33-aff5-bbd3d1bbd8f3" providerId="AD" clId="Web-{7FA64AFE-3876-4A31-81E8-B2FBE02D8A3F}" dt="2020-08-06T13:40:24.508" v="196"/>
          <ac:picMkLst>
            <pc:docMk/>
            <pc:sldMk cId="0" sldId="256"/>
            <ac:picMk id="4" creationId="{0184E216-605E-45F2-A873-C6F6BA3D774F}"/>
          </ac:picMkLst>
        </pc:picChg>
        <pc:picChg chg="add mod ord modCrop">
          <ac:chgData name="Annica Linton" userId="S::annica.linton@haninge.se::43900dcc-3c97-4b33-aff5-bbd3d1bbd8f3" providerId="AD" clId="Web-{7FA64AFE-3876-4A31-81E8-B2FBE02D8A3F}" dt="2020-08-06T13:41:46.775" v="212"/>
          <ac:picMkLst>
            <pc:docMk/>
            <pc:sldMk cId="0" sldId="256"/>
            <ac:picMk id="5" creationId="{7A125436-F0F9-40FB-8044-B6188CA40CCD}"/>
          </ac:picMkLst>
        </pc:picChg>
      </pc:sldChg>
      <pc:sldChg chg="addSp modSp">
        <pc:chgData name="Annica Linton" userId="S::annica.linton@haninge.se::43900dcc-3c97-4b33-aff5-bbd3d1bbd8f3" providerId="AD" clId="Web-{7FA64AFE-3876-4A31-81E8-B2FBE02D8A3F}" dt="2020-08-06T13:50:12.610" v="230" actId="1076"/>
        <pc:sldMkLst>
          <pc:docMk/>
          <pc:sldMk cId="0" sldId="257"/>
        </pc:sldMkLst>
        <pc:picChg chg="add mod">
          <ac:chgData name="Annica Linton" userId="S::annica.linton@haninge.se::43900dcc-3c97-4b33-aff5-bbd3d1bbd8f3" providerId="AD" clId="Web-{7FA64AFE-3876-4A31-81E8-B2FBE02D8A3F}" dt="2020-08-06T13:50:12.610" v="230" actId="1076"/>
          <ac:picMkLst>
            <pc:docMk/>
            <pc:sldMk cId="0" sldId="257"/>
            <ac:picMk id="2" creationId="{0C1D4315-A73E-4DD4-ACE1-46F314299F4F}"/>
          </ac:picMkLst>
        </pc:picChg>
      </pc:sldChg>
      <pc:sldChg chg="addSp modSp">
        <pc:chgData name="Annica Linton" userId="S::annica.linton@haninge.se::43900dcc-3c97-4b33-aff5-bbd3d1bbd8f3" providerId="AD" clId="Web-{7FA64AFE-3876-4A31-81E8-B2FBE02D8A3F}" dt="2020-08-06T13:38:52.929" v="188" actId="1076"/>
        <pc:sldMkLst>
          <pc:docMk/>
          <pc:sldMk cId="0" sldId="258"/>
        </pc:sldMkLst>
        <pc:spChg chg="mod">
          <ac:chgData name="Annica Linton" userId="S::annica.linton@haninge.se::43900dcc-3c97-4b33-aff5-bbd3d1bbd8f3" providerId="AD" clId="Web-{7FA64AFE-3876-4A31-81E8-B2FBE02D8A3F}" dt="2020-08-06T13:38:40.819" v="185" actId="20577"/>
          <ac:spMkLst>
            <pc:docMk/>
            <pc:sldMk cId="0" sldId="258"/>
            <ac:spMk id="4099" creationId="{00000000-0000-0000-0000-000000000000}"/>
          </ac:spMkLst>
        </pc:spChg>
        <pc:picChg chg="add mod">
          <ac:chgData name="Annica Linton" userId="S::annica.linton@haninge.se::43900dcc-3c97-4b33-aff5-bbd3d1bbd8f3" providerId="AD" clId="Web-{7FA64AFE-3876-4A31-81E8-B2FBE02D8A3F}" dt="2020-08-06T13:38:52.929" v="188" actId="1076"/>
          <ac:picMkLst>
            <pc:docMk/>
            <pc:sldMk cId="0" sldId="258"/>
            <ac:picMk id="2" creationId="{E09E2D0B-A2A8-4ABC-BCFF-406F8CBD5D62}"/>
          </ac:picMkLst>
        </pc:picChg>
      </pc:sldChg>
      <pc:sldChg chg="addSp delSp modSp mod modClrScheme chgLayout">
        <pc:chgData name="Annica Linton" userId="S::annica.linton@haninge.se::43900dcc-3c97-4b33-aff5-bbd3d1bbd8f3" providerId="AD" clId="Web-{7FA64AFE-3876-4A31-81E8-B2FBE02D8A3F}" dt="2020-08-06T13:27:56.779" v="122" actId="20577"/>
        <pc:sldMkLst>
          <pc:docMk/>
          <pc:sldMk cId="2212104648" sldId="259"/>
        </pc:sldMkLst>
        <pc:spChg chg="mod">
          <ac:chgData name="Annica Linton" userId="S::annica.linton@haninge.se::43900dcc-3c97-4b33-aff5-bbd3d1bbd8f3" providerId="AD" clId="Web-{7FA64AFE-3876-4A31-81E8-B2FBE02D8A3F}" dt="2020-08-06T13:27:56.779" v="122" actId="20577"/>
          <ac:spMkLst>
            <pc:docMk/>
            <pc:sldMk cId="2212104648" sldId="259"/>
            <ac:spMk id="2" creationId="{00000000-0000-0000-0000-000000000000}"/>
          </ac:spMkLst>
        </pc:spChg>
        <pc:spChg chg="mod ord">
          <ac:chgData name="Annica Linton" userId="S::annica.linton@haninge.se::43900dcc-3c97-4b33-aff5-bbd3d1bbd8f3" providerId="AD" clId="Web-{7FA64AFE-3876-4A31-81E8-B2FBE02D8A3F}" dt="2020-08-06T13:27:51.341" v="119" actId="20577"/>
          <ac:spMkLst>
            <pc:docMk/>
            <pc:sldMk cId="2212104648" sldId="259"/>
            <ac:spMk id="3" creationId="{00000000-0000-0000-0000-000000000000}"/>
          </ac:spMkLst>
        </pc:spChg>
        <pc:picChg chg="add del mod">
          <ac:chgData name="Annica Linton" userId="S::annica.linton@haninge.se::43900dcc-3c97-4b33-aff5-bbd3d1bbd8f3" providerId="AD" clId="Web-{7FA64AFE-3876-4A31-81E8-B2FBE02D8A3F}" dt="2020-08-06T13:25:48.496" v="53"/>
          <ac:picMkLst>
            <pc:docMk/>
            <pc:sldMk cId="2212104648" sldId="259"/>
            <ac:picMk id="4" creationId="{B28A7FF4-3A9C-4604-9736-815647D82147}"/>
          </ac:picMkLst>
        </pc:picChg>
        <pc:picChg chg="add del mod">
          <ac:chgData name="Annica Linton" userId="S::annica.linton@haninge.se::43900dcc-3c97-4b33-aff5-bbd3d1bbd8f3" providerId="AD" clId="Web-{7FA64AFE-3876-4A31-81E8-B2FBE02D8A3F}" dt="2020-08-06T13:25:54.480" v="56"/>
          <ac:picMkLst>
            <pc:docMk/>
            <pc:sldMk cId="2212104648" sldId="259"/>
            <ac:picMk id="5" creationId="{11B8EB7A-2AF7-45F7-8154-414EA0AF0E9A}"/>
          </ac:picMkLst>
        </pc:picChg>
        <pc:picChg chg="add mod">
          <ac:chgData name="Annica Linton" userId="S::annica.linton@haninge.se::43900dcc-3c97-4b33-aff5-bbd3d1bbd8f3" providerId="AD" clId="Web-{7FA64AFE-3876-4A31-81E8-B2FBE02D8A3F}" dt="2020-08-06T13:27:06.590" v="65" actId="1076"/>
          <ac:picMkLst>
            <pc:docMk/>
            <pc:sldMk cId="2212104648" sldId="259"/>
            <ac:picMk id="6" creationId="{4BE2D92E-2194-438D-B90F-A877FE01EC98}"/>
          </ac:picMkLst>
        </pc:picChg>
      </pc:sldChg>
      <pc:sldChg chg="addSp modSp">
        <pc:chgData name="Annica Linton" userId="S::annica.linton@haninge.se::43900dcc-3c97-4b33-aff5-bbd3d1bbd8f3" providerId="AD" clId="Web-{7FA64AFE-3876-4A31-81E8-B2FBE02D8A3F}" dt="2020-08-06T13:43:55.120" v="217" actId="1076"/>
        <pc:sldMkLst>
          <pc:docMk/>
          <pc:sldMk cId="522909427" sldId="260"/>
        </pc:sldMkLst>
        <pc:picChg chg="add mod">
          <ac:chgData name="Annica Linton" userId="S::annica.linton@haninge.se::43900dcc-3c97-4b33-aff5-bbd3d1bbd8f3" providerId="AD" clId="Web-{7FA64AFE-3876-4A31-81E8-B2FBE02D8A3F}" dt="2020-08-06T13:43:55.120" v="217" actId="1076"/>
          <ac:picMkLst>
            <pc:docMk/>
            <pc:sldMk cId="522909427" sldId="260"/>
            <ac:picMk id="4" creationId="{E193F281-628A-40B5-B0C6-F1445EA7E920}"/>
          </ac:picMkLst>
        </pc:picChg>
      </pc:sldChg>
      <pc:sldChg chg="addSp modSp mod modClrScheme chgLayout">
        <pc:chgData name="Annica Linton" userId="S::annica.linton@haninge.se::43900dcc-3c97-4b33-aff5-bbd3d1bbd8f3" providerId="AD" clId="Web-{7FA64AFE-3876-4A31-81E8-B2FBE02D8A3F}" dt="2020-08-06T13:51:31.564" v="238" actId="20577"/>
        <pc:sldMkLst>
          <pc:docMk/>
          <pc:sldMk cId="1478412515" sldId="261"/>
        </pc:sldMkLst>
        <pc:spChg chg="mod">
          <ac:chgData name="Annica Linton" userId="S::annica.linton@haninge.se::43900dcc-3c97-4b33-aff5-bbd3d1bbd8f3" providerId="AD" clId="Web-{7FA64AFE-3876-4A31-81E8-B2FBE02D8A3F}" dt="2020-08-06T13:46:44.982" v="219"/>
          <ac:spMkLst>
            <pc:docMk/>
            <pc:sldMk cId="1478412515" sldId="261"/>
            <ac:spMk id="2" creationId="{18D4D94F-BD22-4616-A262-4C5F775D3E88}"/>
          </ac:spMkLst>
        </pc:spChg>
        <pc:spChg chg="mod">
          <ac:chgData name="Annica Linton" userId="S::annica.linton@haninge.se::43900dcc-3c97-4b33-aff5-bbd3d1bbd8f3" providerId="AD" clId="Web-{7FA64AFE-3876-4A31-81E8-B2FBE02D8A3F}" dt="2020-08-06T13:51:31.564" v="238" actId="20577"/>
          <ac:spMkLst>
            <pc:docMk/>
            <pc:sldMk cId="1478412515" sldId="261"/>
            <ac:spMk id="3" creationId="{DD40A380-5B32-4A02-B1AB-9BAF69724C55}"/>
          </ac:spMkLst>
        </pc:spChg>
        <pc:picChg chg="add mod">
          <ac:chgData name="Annica Linton" userId="S::annica.linton@haninge.se::43900dcc-3c97-4b33-aff5-bbd3d1bbd8f3" providerId="AD" clId="Web-{7FA64AFE-3876-4A31-81E8-B2FBE02D8A3F}" dt="2020-08-06T13:51:11.939" v="234" actId="1076"/>
          <ac:picMkLst>
            <pc:docMk/>
            <pc:sldMk cId="1478412515" sldId="261"/>
            <ac:picMk id="4" creationId="{C79CD840-1F59-4572-AC58-DA0781F83AD8}"/>
          </ac:picMkLst>
        </pc:picChg>
      </pc:sldChg>
      <pc:sldChg chg="addSp modSp mod modClrScheme chgLayout">
        <pc:chgData name="Annica Linton" userId="S::annica.linton@haninge.se::43900dcc-3c97-4b33-aff5-bbd3d1bbd8f3" providerId="AD" clId="Web-{7FA64AFE-3876-4A31-81E8-B2FBE02D8A3F}" dt="2020-08-06T13:38:02.522" v="180" actId="1076"/>
        <pc:sldMkLst>
          <pc:docMk/>
          <pc:sldMk cId="3289586708" sldId="262"/>
        </pc:sldMkLst>
        <pc:spChg chg="mod">
          <ac:chgData name="Annica Linton" userId="S::annica.linton@haninge.se::43900dcc-3c97-4b33-aff5-bbd3d1bbd8f3" providerId="AD" clId="Web-{7FA64AFE-3876-4A31-81E8-B2FBE02D8A3F}" dt="2020-08-06T13:34:53.472" v="143"/>
          <ac:spMkLst>
            <pc:docMk/>
            <pc:sldMk cId="3289586708" sldId="262"/>
            <ac:spMk id="2" creationId="{9D8A804A-FAFF-432D-9166-3106CCA826F6}"/>
          </ac:spMkLst>
        </pc:spChg>
        <pc:spChg chg="mod">
          <ac:chgData name="Annica Linton" userId="S::annica.linton@haninge.se::43900dcc-3c97-4b33-aff5-bbd3d1bbd8f3" providerId="AD" clId="Web-{7FA64AFE-3876-4A31-81E8-B2FBE02D8A3F}" dt="2020-08-06T13:35:25.832" v="163" actId="20577"/>
          <ac:spMkLst>
            <pc:docMk/>
            <pc:sldMk cId="3289586708" sldId="262"/>
            <ac:spMk id="3" creationId="{AC50517A-0CC3-4A9A-B513-8D66E6C5DBAA}"/>
          </ac:spMkLst>
        </pc:spChg>
        <pc:picChg chg="add mod">
          <ac:chgData name="Annica Linton" userId="S::annica.linton@haninge.se::43900dcc-3c97-4b33-aff5-bbd3d1bbd8f3" providerId="AD" clId="Web-{7FA64AFE-3876-4A31-81E8-B2FBE02D8A3F}" dt="2020-08-06T13:34:59.816" v="144" actId="14100"/>
          <ac:picMkLst>
            <pc:docMk/>
            <pc:sldMk cId="3289586708" sldId="262"/>
            <ac:picMk id="4" creationId="{B091B7CD-6E92-4A13-9F5C-CDA13D4D37FB}"/>
          </ac:picMkLst>
        </pc:picChg>
        <pc:picChg chg="add mod ord modCrop">
          <ac:chgData name="Annica Linton" userId="S::annica.linton@haninge.se::43900dcc-3c97-4b33-aff5-bbd3d1bbd8f3" providerId="AD" clId="Web-{7FA64AFE-3876-4A31-81E8-B2FBE02D8A3F}" dt="2020-08-06T13:38:02.522" v="180" actId="1076"/>
          <ac:picMkLst>
            <pc:docMk/>
            <pc:sldMk cId="3289586708" sldId="262"/>
            <ac:picMk id="5" creationId="{2C888F12-C717-41D8-AE05-5EB7E4D683CB}"/>
          </ac:picMkLst>
        </pc:picChg>
      </pc:sldChg>
      <pc:sldChg chg="addSp delSp modSp">
        <pc:chgData name="Annica Linton" userId="S::annica.linton@haninge.se::43900dcc-3c97-4b33-aff5-bbd3d1bbd8f3" providerId="AD" clId="Web-{7FA64AFE-3876-4A31-81E8-B2FBE02D8A3F}" dt="2020-08-06T13:32:35.783" v="125"/>
        <pc:sldMkLst>
          <pc:docMk/>
          <pc:sldMk cId="4274335237" sldId="264"/>
        </pc:sldMkLst>
        <pc:spChg chg="del">
          <ac:chgData name="Annica Linton" userId="S::annica.linton@haninge.se::43900dcc-3c97-4b33-aff5-bbd3d1bbd8f3" providerId="AD" clId="Web-{7FA64AFE-3876-4A31-81E8-B2FBE02D8A3F}" dt="2020-08-06T12:46:27.460" v="4"/>
          <ac:spMkLst>
            <pc:docMk/>
            <pc:sldMk cId="4274335237" sldId="264"/>
            <ac:spMk id="3" creationId="{3363B68E-1364-4DCD-93B5-C2464560238A}"/>
          </ac:spMkLst>
        </pc:spChg>
        <pc:spChg chg="add del mod">
          <ac:chgData name="Annica Linton" userId="S::annica.linton@haninge.se::43900dcc-3c97-4b33-aff5-bbd3d1bbd8f3" providerId="AD" clId="Web-{7FA64AFE-3876-4A31-81E8-B2FBE02D8A3F}" dt="2020-08-06T13:32:35.783" v="125"/>
          <ac:spMkLst>
            <pc:docMk/>
            <pc:sldMk cId="4274335237" sldId="264"/>
            <ac:spMk id="6" creationId="{EF26EF6B-9A9D-46F2-BD1C-7DE916F28576}"/>
          </ac:spMkLst>
        </pc:spChg>
        <pc:picChg chg="add mod ord">
          <ac:chgData name="Annica Linton" userId="S::annica.linton@haninge.se::43900dcc-3c97-4b33-aff5-bbd3d1bbd8f3" providerId="AD" clId="Web-{7FA64AFE-3876-4A31-81E8-B2FBE02D8A3F}" dt="2020-08-06T13:32:35.783" v="125"/>
          <ac:picMkLst>
            <pc:docMk/>
            <pc:sldMk cId="4274335237" sldId="264"/>
            <ac:picMk id="3" creationId="{6B805E2F-CB13-4A49-8E93-D27DF357A918}"/>
          </ac:picMkLst>
        </pc:picChg>
        <pc:picChg chg="add del mod ord">
          <ac:chgData name="Annica Linton" userId="S::annica.linton@haninge.se::43900dcc-3c97-4b33-aff5-bbd3d1bbd8f3" providerId="AD" clId="Web-{7FA64AFE-3876-4A31-81E8-B2FBE02D8A3F}" dt="2020-08-06T12:47:33.695" v="8"/>
          <ac:picMkLst>
            <pc:docMk/>
            <pc:sldMk cId="4274335237" sldId="264"/>
            <ac:picMk id="4" creationId="{25930096-A8C5-45E8-9DCB-673E25DFC596}"/>
          </ac:picMkLst>
        </pc:picChg>
      </pc:sldChg>
      <pc:sldChg chg="modSp">
        <pc:chgData name="Annica Linton" userId="S::annica.linton@haninge.se::43900dcc-3c97-4b33-aff5-bbd3d1bbd8f3" providerId="AD" clId="Web-{7FA64AFE-3876-4A31-81E8-B2FBE02D8A3F}" dt="2020-08-06T13:48:13.155" v="228" actId="1076"/>
        <pc:sldMkLst>
          <pc:docMk/>
          <pc:sldMk cId="474032356" sldId="266"/>
        </pc:sldMkLst>
        <pc:spChg chg="mod">
          <ac:chgData name="Annica Linton" userId="S::annica.linton@haninge.se::43900dcc-3c97-4b33-aff5-bbd3d1bbd8f3" providerId="AD" clId="Web-{7FA64AFE-3876-4A31-81E8-B2FBE02D8A3F}" dt="2020-08-06T13:48:13.155" v="228" actId="1076"/>
          <ac:spMkLst>
            <pc:docMk/>
            <pc:sldMk cId="474032356" sldId="266"/>
            <ac:spMk id="5" creationId="{E0EADBB6-4D98-4437-9B9D-D4FA462AFBD8}"/>
          </ac:spMkLst>
        </pc:spChg>
        <pc:spChg chg="mod">
          <ac:chgData name="Annica Linton" userId="S::annica.linton@haninge.se::43900dcc-3c97-4b33-aff5-bbd3d1bbd8f3" providerId="AD" clId="Web-{7FA64AFE-3876-4A31-81E8-B2FBE02D8A3F}" dt="2020-08-06T12:44:50.349" v="0" actId="20577"/>
          <ac:spMkLst>
            <pc:docMk/>
            <pc:sldMk cId="474032356" sldId="266"/>
            <ac:spMk id="6" creationId="{4F026732-57E5-4859-8D6C-9AA2CD9F6064}"/>
          </ac:spMkLst>
        </pc:spChg>
      </pc:sldChg>
      <pc:sldChg chg="addSp delSp modSp">
        <pc:chgData name="Annica Linton" userId="S::annica.linton@haninge.se::43900dcc-3c97-4b33-aff5-bbd3d1bbd8f3" providerId="AD" clId="Web-{7FA64AFE-3876-4A31-81E8-B2FBE02D8A3F}" dt="2020-08-06T12:45:30.240" v="3"/>
        <pc:sldMkLst>
          <pc:docMk/>
          <pc:sldMk cId="2143020995" sldId="267"/>
        </pc:sldMkLst>
        <pc:spChg chg="del">
          <ac:chgData name="Annica Linton" userId="S::annica.linton@haninge.se::43900dcc-3c97-4b33-aff5-bbd3d1bbd8f3" providerId="AD" clId="Web-{7FA64AFE-3876-4A31-81E8-B2FBE02D8A3F}" dt="2020-08-06T12:45:30.240" v="3"/>
          <ac:spMkLst>
            <pc:docMk/>
            <pc:sldMk cId="2143020995" sldId="267"/>
            <ac:spMk id="3" creationId="{FC909DBB-4E56-4A31-A24E-74C198AC7447}"/>
          </ac:spMkLst>
        </pc:spChg>
        <pc:picChg chg="add mod ord">
          <ac:chgData name="Annica Linton" userId="S::annica.linton@haninge.se::43900dcc-3c97-4b33-aff5-bbd3d1bbd8f3" providerId="AD" clId="Web-{7FA64AFE-3876-4A31-81E8-B2FBE02D8A3F}" dt="2020-08-06T12:45:30.240" v="3"/>
          <ac:picMkLst>
            <pc:docMk/>
            <pc:sldMk cId="2143020995" sldId="267"/>
            <ac:picMk id="4" creationId="{7AB287D7-A45B-4914-BD99-F345C0C64809}"/>
          </ac:picMkLst>
        </pc:picChg>
      </pc:sldChg>
      <pc:sldChg chg="addSp delSp modSp">
        <pc:chgData name="Annica Linton" userId="S::annica.linton@haninge.se::43900dcc-3c97-4b33-aff5-bbd3d1bbd8f3" providerId="AD" clId="Web-{7FA64AFE-3876-4A31-81E8-B2FBE02D8A3F}" dt="2020-08-06T12:49:49.946" v="33" actId="688"/>
        <pc:sldMkLst>
          <pc:docMk/>
          <pc:sldMk cId="202067774" sldId="268"/>
        </pc:sldMkLst>
        <pc:spChg chg="del">
          <ac:chgData name="Annica Linton" userId="S::annica.linton@haninge.se::43900dcc-3c97-4b33-aff5-bbd3d1bbd8f3" providerId="AD" clId="Web-{7FA64AFE-3876-4A31-81E8-B2FBE02D8A3F}" dt="2020-08-06T12:47:37.039" v="9"/>
          <ac:spMkLst>
            <pc:docMk/>
            <pc:sldMk cId="202067774" sldId="268"/>
            <ac:spMk id="3" creationId="{A0248943-5F69-4E1E-8662-4CE420317C3F}"/>
          </ac:spMkLst>
        </pc:spChg>
        <pc:spChg chg="add mod">
          <ac:chgData name="Annica Linton" userId="S::annica.linton@haninge.se::43900dcc-3c97-4b33-aff5-bbd3d1bbd8f3" providerId="AD" clId="Web-{7FA64AFE-3876-4A31-81E8-B2FBE02D8A3F}" dt="2020-08-06T12:49:49.946" v="33" actId="688"/>
          <ac:spMkLst>
            <pc:docMk/>
            <pc:sldMk cId="202067774" sldId="268"/>
            <ac:spMk id="5" creationId="{B467F86C-85B6-4734-AAD6-DF402B5F6428}"/>
          </ac:spMkLst>
        </pc:spChg>
        <pc:picChg chg="add mod ord">
          <ac:chgData name="Annica Linton" userId="S::annica.linton@haninge.se::43900dcc-3c97-4b33-aff5-bbd3d1bbd8f3" providerId="AD" clId="Web-{7FA64AFE-3876-4A31-81E8-B2FBE02D8A3F}" dt="2020-08-06T12:47:42.632" v="10" actId="1076"/>
          <ac:picMkLst>
            <pc:docMk/>
            <pc:sldMk cId="202067774" sldId="268"/>
            <ac:picMk id="4" creationId="{2F7F44BD-13AD-412A-8331-14CF3A01E6D8}"/>
          </ac:picMkLst>
        </pc:picChg>
      </pc:sldChg>
      <pc:sldChg chg="addSp delSp modSp">
        <pc:chgData name="Annica Linton" userId="S::annica.linton@haninge.se::43900dcc-3c97-4b33-aff5-bbd3d1bbd8f3" providerId="AD" clId="Web-{7FA64AFE-3876-4A31-81E8-B2FBE02D8A3F}" dt="2020-08-06T13:22:56.899" v="35" actId="1076"/>
        <pc:sldMkLst>
          <pc:docMk/>
          <pc:sldMk cId="2617669109" sldId="269"/>
        </pc:sldMkLst>
        <pc:spChg chg="del">
          <ac:chgData name="Annica Linton" userId="S::annica.linton@haninge.se::43900dcc-3c97-4b33-aff5-bbd3d1bbd8f3" providerId="AD" clId="Web-{7FA64AFE-3876-4A31-81E8-B2FBE02D8A3F}" dt="2020-08-06T13:22:53.024" v="34"/>
          <ac:spMkLst>
            <pc:docMk/>
            <pc:sldMk cId="2617669109" sldId="269"/>
            <ac:spMk id="3" creationId="{8DB232CC-1EDB-4D3B-B187-72E19D4942F1}"/>
          </ac:spMkLst>
        </pc:spChg>
        <pc:picChg chg="add mod ord">
          <ac:chgData name="Annica Linton" userId="S::annica.linton@haninge.se::43900dcc-3c97-4b33-aff5-bbd3d1bbd8f3" providerId="AD" clId="Web-{7FA64AFE-3876-4A31-81E8-B2FBE02D8A3F}" dt="2020-08-06T13:22:56.899" v="35" actId="1076"/>
          <ac:picMkLst>
            <pc:docMk/>
            <pc:sldMk cId="2617669109" sldId="269"/>
            <ac:picMk id="4" creationId="{5FE50A3A-AF20-40EB-A78F-D9F808299DC7}"/>
          </ac:picMkLst>
        </pc:picChg>
      </pc:sldChg>
      <pc:sldChg chg="addSp delSp modSp new">
        <pc:chgData name="Annica Linton" userId="S::annica.linton@haninge.se::43900dcc-3c97-4b33-aff5-bbd3d1bbd8f3" providerId="AD" clId="Web-{7FA64AFE-3876-4A31-81E8-B2FBE02D8A3F}" dt="2020-08-06T13:34:06.487" v="141" actId="1076"/>
        <pc:sldMkLst>
          <pc:docMk/>
          <pc:sldMk cId="4076463765" sldId="270"/>
        </pc:sldMkLst>
        <pc:spChg chg="mod">
          <ac:chgData name="Annica Linton" userId="S::annica.linton@haninge.se::43900dcc-3c97-4b33-aff5-bbd3d1bbd8f3" providerId="AD" clId="Web-{7FA64AFE-3876-4A31-81E8-B2FBE02D8A3F}" dt="2020-08-06T13:33:46.440" v="137"/>
          <ac:spMkLst>
            <pc:docMk/>
            <pc:sldMk cId="4076463765" sldId="270"/>
            <ac:spMk id="2" creationId="{D99C787C-C114-4452-BED3-476A8C2DA429}"/>
          </ac:spMkLst>
        </pc:spChg>
        <pc:spChg chg="del">
          <ac:chgData name="Annica Linton" userId="S::annica.linton@haninge.se::43900dcc-3c97-4b33-aff5-bbd3d1bbd8f3" providerId="AD" clId="Web-{7FA64AFE-3876-4A31-81E8-B2FBE02D8A3F}" dt="2020-08-06T13:33:34.502" v="136"/>
          <ac:spMkLst>
            <pc:docMk/>
            <pc:sldMk cId="4076463765" sldId="270"/>
            <ac:spMk id="3" creationId="{1B024769-30C7-42E7-9A96-FA4648BE3882}"/>
          </ac:spMkLst>
        </pc:spChg>
        <pc:spChg chg="add del mod">
          <ac:chgData name="Annica Linton" userId="S::annica.linton@haninge.se::43900dcc-3c97-4b33-aff5-bbd3d1bbd8f3" providerId="AD" clId="Web-{7FA64AFE-3876-4A31-81E8-B2FBE02D8A3F}" dt="2020-08-06T13:34:00.581" v="139"/>
          <ac:spMkLst>
            <pc:docMk/>
            <pc:sldMk cId="4076463765" sldId="270"/>
            <ac:spMk id="6" creationId="{299F28E2-F56F-4E96-BA84-4912906194D6}"/>
          </ac:spMkLst>
        </pc:spChg>
        <pc:picChg chg="add del mod ord">
          <ac:chgData name="Annica Linton" userId="S::annica.linton@haninge.se::43900dcc-3c97-4b33-aff5-bbd3d1bbd8f3" providerId="AD" clId="Web-{7FA64AFE-3876-4A31-81E8-B2FBE02D8A3F}" dt="2020-08-06T13:33:59.362" v="138"/>
          <ac:picMkLst>
            <pc:docMk/>
            <pc:sldMk cId="4076463765" sldId="270"/>
            <ac:picMk id="4" creationId="{5DAE100F-535C-4FA6-AAB4-C3A52240587F}"/>
          </ac:picMkLst>
        </pc:picChg>
        <pc:picChg chg="add mod ord">
          <ac:chgData name="Annica Linton" userId="S::annica.linton@haninge.se::43900dcc-3c97-4b33-aff5-bbd3d1bbd8f3" providerId="AD" clId="Web-{7FA64AFE-3876-4A31-81E8-B2FBE02D8A3F}" dt="2020-08-06T13:34:06.487" v="141" actId="1076"/>
          <ac:picMkLst>
            <pc:docMk/>
            <pc:sldMk cId="4076463765" sldId="270"/>
            <ac:picMk id="7" creationId="{7E0D1272-2AA1-4629-9962-FF7D5F22EE15}"/>
          </ac:picMkLst>
        </pc:picChg>
      </pc:sldChg>
    </pc:docChg>
  </pc:docChgLst>
  <pc:docChgLst>
    <pc:chgData name="Annica Linton" userId="S::annica.linton@haninge.se::43900dcc-3c97-4b33-aff5-bbd3d1bbd8f3" providerId="AD" clId="Web-{76CCC4D3-B45F-45D7-89CB-A3EE4746F70E}"/>
    <pc:docChg chg="addSld modSld sldOrd">
      <pc:chgData name="Annica Linton" userId="S::annica.linton@haninge.se::43900dcc-3c97-4b33-aff5-bbd3d1bbd8f3" providerId="AD" clId="Web-{76CCC4D3-B45F-45D7-89CB-A3EE4746F70E}" dt="2020-08-06T12:42:18.058" v="248" actId="1076"/>
      <pc:docMkLst>
        <pc:docMk/>
      </pc:docMkLst>
      <pc:sldChg chg="modSp">
        <pc:chgData name="Annica Linton" userId="S::annica.linton@haninge.se::43900dcc-3c97-4b33-aff5-bbd3d1bbd8f3" providerId="AD" clId="Web-{76CCC4D3-B45F-45D7-89CB-A3EE4746F70E}" dt="2020-08-06T12:25:50.340" v="86" actId="20577"/>
        <pc:sldMkLst>
          <pc:docMk/>
          <pc:sldMk cId="2212104648" sldId="259"/>
        </pc:sldMkLst>
        <pc:spChg chg="mod">
          <ac:chgData name="Annica Linton" userId="S::annica.linton@haninge.se::43900dcc-3c97-4b33-aff5-bbd3d1bbd8f3" providerId="AD" clId="Web-{76CCC4D3-B45F-45D7-89CB-A3EE4746F70E}" dt="2020-08-06T12:25:50.340" v="86" actId="20577"/>
          <ac:spMkLst>
            <pc:docMk/>
            <pc:sldMk cId="2212104648" sldId="259"/>
            <ac:spMk id="3" creationId="{00000000-0000-0000-0000-000000000000}"/>
          </ac:spMkLst>
        </pc:spChg>
      </pc:sldChg>
      <pc:sldChg chg="modSp">
        <pc:chgData name="Annica Linton" userId="S::annica.linton@haninge.se::43900dcc-3c97-4b33-aff5-bbd3d1bbd8f3" providerId="AD" clId="Web-{76CCC4D3-B45F-45D7-89CB-A3EE4746F70E}" dt="2020-08-06T12:22:30.143" v="11" actId="20577"/>
        <pc:sldMkLst>
          <pc:docMk/>
          <pc:sldMk cId="3289586708" sldId="262"/>
        </pc:sldMkLst>
        <pc:spChg chg="mod">
          <ac:chgData name="Annica Linton" userId="S::annica.linton@haninge.se::43900dcc-3c97-4b33-aff5-bbd3d1bbd8f3" providerId="AD" clId="Web-{76CCC4D3-B45F-45D7-89CB-A3EE4746F70E}" dt="2020-08-06T12:22:30.143" v="11" actId="20577"/>
          <ac:spMkLst>
            <pc:docMk/>
            <pc:sldMk cId="3289586708" sldId="262"/>
            <ac:spMk id="3" creationId="{AC50517A-0CC3-4A9A-B513-8D66E6C5DBAA}"/>
          </ac:spMkLst>
        </pc:spChg>
      </pc:sldChg>
      <pc:sldChg chg="addSp delSp modSp new">
        <pc:chgData name="Annica Linton" userId="S::annica.linton@haninge.se::43900dcc-3c97-4b33-aff5-bbd3d1bbd8f3" providerId="AD" clId="Web-{76CCC4D3-B45F-45D7-89CB-A3EE4746F70E}" dt="2020-08-06T12:39:45.285" v="197" actId="14100"/>
        <pc:sldMkLst>
          <pc:docMk/>
          <pc:sldMk cId="3162548768" sldId="263"/>
        </pc:sldMkLst>
        <pc:spChg chg="mod">
          <ac:chgData name="Annica Linton" userId="S::annica.linton@haninge.se::43900dcc-3c97-4b33-aff5-bbd3d1bbd8f3" providerId="AD" clId="Web-{76CCC4D3-B45F-45D7-89CB-A3EE4746F70E}" dt="2020-08-06T12:23:34.756" v="24" actId="20577"/>
          <ac:spMkLst>
            <pc:docMk/>
            <pc:sldMk cId="3162548768" sldId="263"/>
            <ac:spMk id="2" creationId="{A28EE083-5EDB-4F20-9978-07E2F3D02A71}"/>
          </ac:spMkLst>
        </pc:spChg>
        <pc:spChg chg="del">
          <ac:chgData name="Annica Linton" userId="S::annica.linton@haninge.se::43900dcc-3c97-4b33-aff5-bbd3d1bbd8f3" providerId="AD" clId="Web-{76CCC4D3-B45F-45D7-89CB-A3EE4746F70E}" dt="2020-08-06T12:39:36.441" v="194"/>
          <ac:spMkLst>
            <pc:docMk/>
            <pc:sldMk cId="3162548768" sldId="263"/>
            <ac:spMk id="3" creationId="{6950565F-4D27-4872-BEEB-1D274801C009}"/>
          </ac:spMkLst>
        </pc:spChg>
        <pc:picChg chg="add mod ord">
          <ac:chgData name="Annica Linton" userId="S::annica.linton@haninge.se::43900dcc-3c97-4b33-aff5-bbd3d1bbd8f3" providerId="AD" clId="Web-{76CCC4D3-B45F-45D7-89CB-A3EE4746F70E}" dt="2020-08-06T12:39:45.285" v="197" actId="14100"/>
          <ac:picMkLst>
            <pc:docMk/>
            <pc:sldMk cId="3162548768" sldId="263"/>
            <ac:picMk id="4" creationId="{008958B7-15FC-4672-A898-5F9CD31E94CE}"/>
          </ac:picMkLst>
        </pc:picChg>
      </pc:sldChg>
      <pc:sldChg chg="modSp new">
        <pc:chgData name="Annica Linton" userId="S::annica.linton@haninge.se::43900dcc-3c97-4b33-aff5-bbd3d1bbd8f3" providerId="AD" clId="Web-{76CCC4D3-B45F-45D7-89CB-A3EE4746F70E}" dt="2020-08-06T12:24:11.242" v="34" actId="20577"/>
        <pc:sldMkLst>
          <pc:docMk/>
          <pc:sldMk cId="4274335237" sldId="264"/>
        </pc:sldMkLst>
        <pc:spChg chg="mod">
          <ac:chgData name="Annica Linton" userId="S::annica.linton@haninge.se::43900dcc-3c97-4b33-aff5-bbd3d1bbd8f3" providerId="AD" clId="Web-{76CCC4D3-B45F-45D7-89CB-A3EE4746F70E}" dt="2020-08-06T12:24:11.242" v="34" actId="20577"/>
          <ac:spMkLst>
            <pc:docMk/>
            <pc:sldMk cId="4274335237" sldId="264"/>
            <ac:spMk id="2" creationId="{B0B1D984-EEAF-4415-9E7C-554CFDF4C5D1}"/>
          </ac:spMkLst>
        </pc:spChg>
      </pc:sldChg>
      <pc:sldChg chg="addSp delSp modSp new ord">
        <pc:chgData name="Annica Linton" userId="S::annica.linton@haninge.se::43900dcc-3c97-4b33-aff5-bbd3d1bbd8f3" providerId="AD" clId="Web-{76CCC4D3-B45F-45D7-89CB-A3EE4746F70E}" dt="2020-08-06T12:38:20.313" v="193" actId="1076"/>
        <pc:sldMkLst>
          <pc:docMk/>
          <pc:sldMk cId="2127052932" sldId="265"/>
        </pc:sldMkLst>
        <pc:spChg chg="mod">
          <ac:chgData name="Annica Linton" userId="S::annica.linton@haninge.se::43900dcc-3c97-4b33-aff5-bbd3d1bbd8f3" providerId="AD" clId="Web-{76CCC4D3-B45F-45D7-89CB-A3EE4746F70E}" dt="2020-08-06T12:35:10.132" v="140" actId="20577"/>
          <ac:spMkLst>
            <pc:docMk/>
            <pc:sldMk cId="2127052932" sldId="265"/>
            <ac:spMk id="2" creationId="{2E41E944-6292-4508-860D-C48786D92474}"/>
          </ac:spMkLst>
        </pc:spChg>
        <pc:spChg chg="del">
          <ac:chgData name="Annica Linton" userId="S::annica.linton@haninge.se::43900dcc-3c97-4b33-aff5-bbd3d1bbd8f3" providerId="AD" clId="Web-{76CCC4D3-B45F-45D7-89CB-A3EE4746F70E}" dt="2020-08-06T12:29:47.476" v="127"/>
          <ac:spMkLst>
            <pc:docMk/>
            <pc:sldMk cId="2127052932" sldId="265"/>
            <ac:spMk id="3" creationId="{CADB2493-F683-49D9-AEA6-2B3B500F1A4C}"/>
          </ac:spMkLst>
        </pc:spChg>
        <pc:spChg chg="add del mod">
          <ac:chgData name="Annica Linton" userId="S::annica.linton@haninge.se::43900dcc-3c97-4b33-aff5-bbd3d1bbd8f3" providerId="AD" clId="Web-{76CCC4D3-B45F-45D7-89CB-A3EE4746F70E}" dt="2020-08-06T12:31:38.419" v="131"/>
          <ac:spMkLst>
            <pc:docMk/>
            <pc:sldMk cId="2127052932" sldId="265"/>
            <ac:spMk id="6" creationId="{E4B22C63-A220-45D6-8FDC-640271895417}"/>
          </ac:spMkLst>
        </pc:spChg>
        <pc:spChg chg="add mod">
          <ac:chgData name="Annica Linton" userId="S::annica.linton@haninge.se::43900dcc-3c97-4b33-aff5-bbd3d1bbd8f3" providerId="AD" clId="Web-{76CCC4D3-B45F-45D7-89CB-A3EE4746F70E}" dt="2020-08-06T12:38:20.313" v="193" actId="1076"/>
          <ac:spMkLst>
            <pc:docMk/>
            <pc:sldMk cId="2127052932" sldId="265"/>
            <ac:spMk id="8" creationId="{8661A523-B2AE-4884-93C7-0E71155F20ED}"/>
          </ac:spMkLst>
        </pc:spChg>
        <pc:picChg chg="add del mod ord">
          <ac:chgData name="Annica Linton" userId="S::annica.linton@haninge.se::43900dcc-3c97-4b33-aff5-bbd3d1bbd8f3" providerId="AD" clId="Web-{76CCC4D3-B45F-45D7-89CB-A3EE4746F70E}" dt="2020-08-06T12:31:36.075" v="130"/>
          <ac:picMkLst>
            <pc:docMk/>
            <pc:sldMk cId="2127052932" sldId="265"/>
            <ac:picMk id="4" creationId="{E8853893-8AB8-4B55-B68C-C1C409750490}"/>
          </ac:picMkLst>
        </pc:picChg>
        <pc:picChg chg="add mod ord">
          <ac:chgData name="Annica Linton" userId="S::annica.linton@haninge.se::43900dcc-3c97-4b33-aff5-bbd3d1bbd8f3" providerId="AD" clId="Web-{76CCC4D3-B45F-45D7-89CB-A3EE4746F70E}" dt="2020-08-06T12:35:18.523" v="142" actId="1076"/>
          <ac:picMkLst>
            <pc:docMk/>
            <pc:sldMk cId="2127052932" sldId="265"/>
            <ac:picMk id="7" creationId="{9ECE1DB0-A3CF-42D1-93A7-9A055A9827BC}"/>
          </ac:picMkLst>
        </pc:picChg>
      </pc:sldChg>
      <pc:sldChg chg="addSp delSp modSp new">
        <pc:chgData name="Annica Linton" userId="S::annica.linton@haninge.se::43900dcc-3c97-4b33-aff5-bbd3d1bbd8f3" providerId="AD" clId="Web-{76CCC4D3-B45F-45D7-89CB-A3EE4746F70E}" dt="2020-08-06T12:42:18.058" v="248" actId="1076"/>
        <pc:sldMkLst>
          <pc:docMk/>
          <pc:sldMk cId="474032356" sldId="266"/>
        </pc:sldMkLst>
        <pc:spChg chg="mod">
          <ac:chgData name="Annica Linton" userId="S::annica.linton@haninge.se::43900dcc-3c97-4b33-aff5-bbd3d1bbd8f3" providerId="AD" clId="Web-{76CCC4D3-B45F-45D7-89CB-A3EE4746F70E}" dt="2020-08-06T12:24:59.526" v="73" actId="20577"/>
          <ac:spMkLst>
            <pc:docMk/>
            <pc:sldMk cId="474032356" sldId="266"/>
            <ac:spMk id="2" creationId="{E14B6B51-E42C-4216-9018-6B76A94CADCE}"/>
          </ac:spMkLst>
        </pc:spChg>
        <pc:spChg chg="del">
          <ac:chgData name="Annica Linton" userId="S::annica.linton@haninge.se::43900dcc-3c97-4b33-aff5-bbd3d1bbd8f3" providerId="AD" clId="Web-{76CCC4D3-B45F-45D7-89CB-A3EE4746F70E}" dt="2020-08-06T12:40:17.662" v="198"/>
          <ac:spMkLst>
            <pc:docMk/>
            <pc:sldMk cId="474032356" sldId="266"/>
            <ac:spMk id="3" creationId="{0C4BFD4D-45F3-4CD2-B1B5-2CE3FA9EE136}"/>
          </ac:spMkLst>
        </pc:spChg>
        <pc:spChg chg="add mod">
          <ac:chgData name="Annica Linton" userId="S::annica.linton@haninge.se::43900dcc-3c97-4b33-aff5-bbd3d1bbd8f3" providerId="AD" clId="Web-{76CCC4D3-B45F-45D7-89CB-A3EE4746F70E}" dt="2020-08-06T12:41:52.260" v="232" actId="20577"/>
          <ac:spMkLst>
            <pc:docMk/>
            <pc:sldMk cId="474032356" sldId="266"/>
            <ac:spMk id="5" creationId="{E0EADBB6-4D98-4437-9B9D-D4FA462AFBD8}"/>
          </ac:spMkLst>
        </pc:spChg>
        <pc:spChg chg="add mod">
          <ac:chgData name="Annica Linton" userId="S::annica.linton@haninge.se::43900dcc-3c97-4b33-aff5-bbd3d1bbd8f3" providerId="AD" clId="Web-{76CCC4D3-B45F-45D7-89CB-A3EE4746F70E}" dt="2020-08-06T12:42:18.058" v="248" actId="1076"/>
          <ac:spMkLst>
            <pc:docMk/>
            <pc:sldMk cId="474032356" sldId="266"/>
            <ac:spMk id="6" creationId="{4F026732-57E5-4859-8D6C-9AA2CD9F6064}"/>
          </ac:spMkLst>
        </pc:spChg>
        <pc:picChg chg="add mod ord">
          <ac:chgData name="Annica Linton" userId="S::annica.linton@haninge.se::43900dcc-3c97-4b33-aff5-bbd3d1bbd8f3" providerId="AD" clId="Web-{76CCC4D3-B45F-45D7-89CB-A3EE4746F70E}" dt="2020-08-06T12:40:35.616" v="201" actId="1076"/>
          <ac:picMkLst>
            <pc:docMk/>
            <pc:sldMk cId="474032356" sldId="266"/>
            <ac:picMk id="4" creationId="{32949AD6-D96E-4D1E-A008-27E6101B5DA7}"/>
          </ac:picMkLst>
        </pc:picChg>
      </pc:sldChg>
      <pc:sldChg chg="modSp new ord">
        <pc:chgData name="Annica Linton" userId="S::annica.linton@haninge.se::43900dcc-3c97-4b33-aff5-bbd3d1bbd8f3" providerId="AD" clId="Web-{76CCC4D3-B45F-45D7-89CB-A3EE4746F70E}" dt="2020-08-06T12:26:13.482" v="100"/>
        <pc:sldMkLst>
          <pc:docMk/>
          <pc:sldMk cId="2143020995" sldId="267"/>
        </pc:sldMkLst>
        <pc:spChg chg="mod">
          <ac:chgData name="Annica Linton" userId="S::annica.linton@haninge.se::43900dcc-3c97-4b33-aff5-bbd3d1bbd8f3" providerId="AD" clId="Web-{76CCC4D3-B45F-45D7-89CB-A3EE4746F70E}" dt="2020-08-06T12:26:09.091" v="99" actId="20577"/>
          <ac:spMkLst>
            <pc:docMk/>
            <pc:sldMk cId="2143020995" sldId="267"/>
            <ac:spMk id="2" creationId="{4CA8F457-0123-470D-A43F-96688C49AF19}"/>
          </ac:spMkLst>
        </pc:spChg>
      </pc:sldChg>
      <pc:sldChg chg="modSp new">
        <pc:chgData name="Annica Linton" userId="S::annica.linton@haninge.se::43900dcc-3c97-4b33-aff5-bbd3d1bbd8f3" providerId="AD" clId="Web-{76CCC4D3-B45F-45D7-89CB-A3EE4746F70E}" dt="2020-08-06T12:26:20.545" v="105" actId="20577"/>
        <pc:sldMkLst>
          <pc:docMk/>
          <pc:sldMk cId="202067774" sldId="268"/>
        </pc:sldMkLst>
        <pc:spChg chg="mod">
          <ac:chgData name="Annica Linton" userId="S::annica.linton@haninge.se::43900dcc-3c97-4b33-aff5-bbd3d1bbd8f3" providerId="AD" clId="Web-{76CCC4D3-B45F-45D7-89CB-A3EE4746F70E}" dt="2020-08-06T12:26:20.545" v="105" actId="20577"/>
          <ac:spMkLst>
            <pc:docMk/>
            <pc:sldMk cId="202067774" sldId="268"/>
            <ac:spMk id="2" creationId="{0B07B922-AD17-47B1-B037-C15CA0680D81}"/>
          </ac:spMkLst>
        </pc:spChg>
      </pc:sldChg>
      <pc:sldChg chg="modSp new">
        <pc:chgData name="Annica Linton" userId="S::annica.linton@haninge.se::43900dcc-3c97-4b33-aff5-bbd3d1bbd8f3" providerId="AD" clId="Web-{76CCC4D3-B45F-45D7-89CB-A3EE4746F70E}" dt="2020-08-06T12:26:58.765" v="126" actId="20577"/>
        <pc:sldMkLst>
          <pc:docMk/>
          <pc:sldMk cId="2617669109" sldId="269"/>
        </pc:sldMkLst>
        <pc:spChg chg="mod">
          <ac:chgData name="Annica Linton" userId="S::annica.linton@haninge.se::43900dcc-3c97-4b33-aff5-bbd3d1bbd8f3" providerId="AD" clId="Web-{76CCC4D3-B45F-45D7-89CB-A3EE4746F70E}" dt="2020-08-06T12:26:58.765" v="126" actId="20577"/>
          <ac:spMkLst>
            <pc:docMk/>
            <pc:sldMk cId="2617669109" sldId="269"/>
            <ac:spMk id="2" creationId="{BD8A6CA3-59B5-463C-926C-2983A03A83D7}"/>
          </ac:spMkLst>
        </pc:spChg>
      </pc:sldChg>
    </pc:docChg>
  </pc:docChgLst>
  <pc:docChgLst>
    <pc:chgData name="Annica Linton" userId="S::annica.linton@haninge.se::43900dcc-3c97-4b33-aff5-bbd3d1bbd8f3" providerId="AD" clId="Web-{113C9830-9DE3-4BF3-B70B-693B34D13C25}"/>
    <pc:docChg chg="modSld">
      <pc:chgData name="Annica Linton" userId="S::annica.linton@haninge.se::43900dcc-3c97-4b33-aff5-bbd3d1bbd8f3" providerId="AD" clId="Web-{113C9830-9DE3-4BF3-B70B-693B34D13C25}" dt="2021-01-31T09:19:46.396" v="9" actId="20577"/>
      <pc:docMkLst>
        <pc:docMk/>
      </pc:docMkLst>
      <pc:sldChg chg="modSp">
        <pc:chgData name="Annica Linton" userId="S::annica.linton@haninge.se::43900dcc-3c97-4b33-aff5-bbd3d1bbd8f3" providerId="AD" clId="Web-{113C9830-9DE3-4BF3-B70B-693B34D13C25}" dt="2021-01-31T09:19:46.396" v="9" actId="20577"/>
        <pc:sldMkLst>
          <pc:docMk/>
          <pc:sldMk cId="2377926588" sldId="282"/>
        </pc:sldMkLst>
        <pc:spChg chg="mod">
          <ac:chgData name="Annica Linton" userId="S::annica.linton@haninge.se::43900dcc-3c97-4b33-aff5-bbd3d1bbd8f3" providerId="AD" clId="Web-{113C9830-9DE3-4BF3-B70B-693B34D13C25}" dt="2021-01-31T09:19:46.396" v="9" actId="20577"/>
          <ac:spMkLst>
            <pc:docMk/>
            <pc:sldMk cId="2377926588" sldId="282"/>
            <ac:spMk id="3" creationId="{53ECE009-AA93-482A-8607-DB0892CADF86}"/>
          </ac:spMkLst>
        </pc:spChg>
      </pc:sldChg>
    </pc:docChg>
  </pc:docChgLst>
  <pc:docChgLst>
    <pc:chgData name="Veronica Öhrström" userId="S::veronica.ohrstrom@haninge.se::83a81b95-2472-4459-9cc7-c4f828bc5f81" providerId="AD" clId="Web-{E0A16B1C-3E7D-4372-259E-99CD8D954A3A}"/>
    <pc:docChg chg="modSld">
      <pc:chgData name="Veronica Öhrström" userId="S::veronica.ohrstrom@haninge.se::83a81b95-2472-4459-9cc7-c4f828bc5f81" providerId="AD" clId="Web-{E0A16B1C-3E7D-4372-259E-99CD8D954A3A}" dt="2020-08-27T12:21:06.166" v="39" actId="20577"/>
      <pc:docMkLst>
        <pc:docMk/>
      </pc:docMkLst>
      <pc:sldChg chg="modSp">
        <pc:chgData name="Veronica Öhrström" userId="S::veronica.ohrstrom@haninge.se::83a81b95-2472-4459-9cc7-c4f828bc5f81" providerId="AD" clId="Web-{E0A16B1C-3E7D-4372-259E-99CD8D954A3A}" dt="2020-08-27T12:21:06.166" v="38" actId="20577"/>
        <pc:sldMkLst>
          <pc:docMk/>
          <pc:sldMk cId="1478412515" sldId="261"/>
        </pc:sldMkLst>
        <pc:spChg chg="mod">
          <ac:chgData name="Veronica Öhrström" userId="S::veronica.ohrstrom@haninge.se::83a81b95-2472-4459-9cc7-c4f828bc5f81" providerId="AD" clId="Web-{E0A16B1C-3E7D-4372-259E-99CD8D954A3A}" dt="2020-08-27T12:20:09.134" v="24" actId="20577"/>
          <ac:spMkLst>
            <pc:docMk/>
            <pc:sldMk cId="1478412515" sldId="261"/>
            <ac:spMk id="2" creationId="{18D4D94F-BD22-4616-A262-4C5F775D3E88}"/>
          </ac:spMkLst>
        </pc:spChg>
        <pc:spChg chg="mod">
          <ac:chgData name="Veronica Öhrström" userId="S::veronica.ohrstrom@haninge.se::83a81b95-2472-4459-9cc7-c4f828bc5f81" providerId="AD" clId="Web-{E0A16B1C-3E7D-4372-259E-99CD8D954A3A}" dt="2020-08-27T12:21:06.166" v="38" actId="20577"/>
          <ac:spMkLst>
            <pc:docMk/>
            <pc:sldMk cId="1478412515" sldId="261"/>
            <ac:spMk id="3" creationId="{DD40A380-5B32-4A02-B1AB-9BAF69724C55}"/>
          </ac:spMkLst>
        </pc:spChg>
      </pc:sldChg>
    </pc:docChg>
  </pc:docChgLst>
  <pc:docChgLst>
    <pc:chgData name="Annica Linton" userId="S::annica.linton@haninge.se::43900dcc-3c97-4b33-aff5-bbd3d1bbd8f3" providerId="AD" clId="Web-{1079A376-4992-4126-8F94-F7EA5CE96809}"/>
    <pc:docChg chg="modSld">
      <pc:chgData name="Annica Linton" userId="S::annica.linton@haninge.se::43900dcc-3c97-4b33-aff5-bbd3d1bbd8f3" providerId="AD" clId="Web-{1079A376-4992-4126-8F94-F7EA5CE96809}" dt="2020-08-06T11:50:55.733" v="0" actId="20577"/>
      <pc:docMkLst>
        <pc:docMk/>
      </pc:docMkLst>
      <pc:sldChg chg="modSp">
        <pc:chgData name="Annica Linton" userId="S::annica.linton@haninge.se::43900dcc-3c97-4b33-aff5-bbd3d1bbd8f3" providerId="AD" clId="Web-{1079A376-4992-4126-8F94-F7EA5CE96809}" dt="2020-08-06T11:50:55.733" v="0" actId="20577"/>
        <pc:sldMkLst>
          <pc:docMk/>
          <pc:sldMk cId="2212104648" sldId="259"/>
        </pc:sldMkLst>
        <pc:spChg chg="mod">
          <ac:chgData name="Annica Linton" userId="S::annica.linton@haninge.se::43900dcc-3c97-4b33-aff5-bbd3d1bbd8f3" providerId="AD" clId="Web-{1079A376-4992-4126-8F94-F7EA5CE96809}" dt="2020-08-06T11:50:55.733" v="0" actId="20577"/>
          <ac:spMkLst>
            <pc:docMk/>
            <pc:sldMk cId="2212104648" sldId="259"/>
            <ac:spMk id="3" creationId="{00000000-0000-0000-0000-000000000000}"/>
          </ac:spMkLst>
        </pc:spChg>
      </pc:sldChg>
    </pc:docChg>
  </pc:docChgLst>
  <pc:docChgLst>
    <pc:chgData name="Annica Linton" userId="S::annica.linton@haninge.se::43900dcc-3c97-4b33-aff5-bbd3d1bbd8f3" providerId="AD" clId="Web-{F198BC2A-E50A-4409-B94F-C8A99414F1C6}"/>
    <pc:docChg chg="addSld delSld modSld">
      <pc:chgData name="Annica Linton" userId="S::annica.linton@haninge.se::43900dcc-3c97-4b33-aff5-bbd3d1bbd8f3" providerId="AD" clId="Web-{F198BC2A-E50A-4409-B94F-C8A99414F1C6}" dt="2021-01-21T13:51:52.306" v="6"/>
      <pc:docMkLst>
        <pc:docMk/>
      </pc:docMkLst>
      <pc:sldChg chg="modSp new del">
        <pc:chgData name="Annica Linton" userId="S::annica.linton@haninge.se::43900dcc-3c97-4b33-aff5-bbd3d1bbd8f3" providerId="AD" clId="Web-{F198BC2A-E50A-4409-B94F-C8A99414F1C6}" dt="2021-01-21T13:51:47.900" v="4"/>
        <pc:sldMkLst>
          <pc:docMk/>
          <pc:sldMk cId="2534017566" sldId="283"/>
        </pc:sldMkLst>
        <pc:spChg chg="mod">
          <ac:chgData name="Annica Linton" userId="S::annica.linton@haninge.se::43900dcc-3c97-4b33-aff5-bbd3d1bbd8f3" providerId="AD" clId="Web-{F198BC2A-E50A-4409-B94F-C8A99414F1C6}" dt="2021-01-21T13:51:44.321" v="3" actId="20577"/>
          <ac:spMkLst>
            <pc:docMk/>
            <pc:sldMk cId="2534017566" sldId="283"/>
            <ac:spMk id="3" creationId="{530E52A2-6794-4E4F-B880-462C66450220}"/>
          </ac:spMkLst>
        </pc:spChg>
      </pc:sldChg>
      <pc:sldChg chg="addSp delSp modSp new">
        <pc:chgData name="Annica Linton" userId="S::annica.linton@haninge.se::43900dcc-3c97-4b33-aff5-bbd3d1bbd8f3" providerId="AD" clId="Web-{F198BC2A-E50A-4409-B94F-C8A99414F1C6}" dt="2021-01-21T13:51:52.306" v="6"/>
        <pc:sldMkLst>
          <pc:docMk/>
          <pc:sldMk cId="2866181597" sldId="283"/>
        </pc:sldMkLst>
        <pc:spChg chg="del">
          <ac:chgData name="Annica Linton" userId="S::annica.linton@haninge.se::43900dcc-3c97-4b33-aff5-bbd3d1bbd8f3" providerId="AD" clId="Web-{F198BC2A-E50A-4409-B94F-C8A99414F1C6}" dt="2021-01-21T13:51:52.306" v="6"/>
          <ac:spMkLst>
            <pc:docMk/>
            <pc:sldMk cId="2866181597" sldId="283"/>
            <ac:spMk id="3" creationId="{70814E07-3012-4056-8E48-DA8D22674860}"/>
          </ac:spMkLst>
        </pc:spChg>
        <pc:picChg chg="add mod ord">
          <ac:chgData name="Annica Linton" userId="S::annica.linton@haninge.se::43900dcc-3c97-4b33-aff5-bbd3d1bbd8f3" providerId="AD" clId="Web-{F198BC2A-E50A-4409-B94F-C8A99414F1C6}" dt="2021-01-21T13:51:52.306" v="6"/>
          <ac:picMkLst>
            <pc:docMk/>
            <pc:sldMk cId="2866181597" sldId="283"/>
            <ac:picMk id="4" creationId="{5B003525-AB3C-4579-A25A-46B5D0C817CA}"/>
          </ac:picMkLst>
        </pc:picChg>
      </pc:sldChg>
    </pc:docChg>
  </pc:docChgLst>
  <pc:docChgLst>
    <pc:chgData name="Rose-Marie Öberg" userId="S::rose-marie.oberg@haninge.se::8cfe40cf-0903-4a70-8e01-971b77149892" providerId="AD" clId="Web-{B4C3684B-6C6E-4A17-9A00-0A9EFD7EF765}"/>
    <pc:docChg chg="addSld delSld modSld">
      <pc:chgData name="Rose-Marie Öberg" userId="S::rose-marie.oberg@haninge.se::8cfe40cf-0903-4a70-8e01-971b77149892" providerId="AD" clId="Web-{B4C3684B-6C6E-4A17-9A00-0A9EFD7EF765}" dt="2021-01-21T13:46:40.667" v="224" actId="20577"/>
      <pc:docMkLst>
        <pc:docMk/>
      </pc:docMkLst>
      <pc:sldChg chg="modSp">
        <pc:chgData name="Rose-Marie Öberg" userId="S::rose-marie.oberg@haninge.se::8cfe40cf-0903-4a70-8e01-971b77149892" providerId="AD" clId="Web-{B4C3684B-6C6E-4A17-9A00-0A9EFD7EF765}" dt="2021-01-21T13:39:40.424" v="76" actId="20577"/>
        <pc:sldMkLst>
          <pc:docMk/>
          <pc:sldMk cId="3554337111" sldId="273"/>
        </pc:sldMkLst>
        <pc:spChg chg="mod">
          <ac:chgData name="Rose-Marie Öberg" userId="S::rose-marie.oberg@haninge.se::8cfe40cf-0903-4a70-8e01-971b77149892" providerId="AD" clId="Web-{B4C3684B-6C6E-4A17-9A00-0A9EFD7EF765}" dt="2021-01-21T13:37:54.423" v="27" actId="20577"/>
          <ac:spMkLst>
            <pc:docMk/>
            <pc:sldMk cId="3554337111" sldId="273"/>
            <ac:spMk id="2" creationId="{3B5B8B8F-B420-4759-B29F-19C56C0D0968}"/>
          </ac:spMkLst>
        </pc:spChg>
        <pc:spChg chg="mod">
          <ac:chgData name="Rose-Marie Öberg" userId="S::rose-marie.oberg@haninge.se::8cfe40cf-0903-4a70-8e01-971b77149892" providerId="AD" clId="Web-{B4C3684B-6C6E-4A17-9A00-0A9EFD7EF765}" dt="2021-01-21T13:39:40.424" v="76" actId="20577"/>
          <ac:spMkLst>
            <pc:docMk/>
            <pc:sldMk cId="3554337111" sldId="273"/>
            <ac:spMk id="3" creationId="{4F9C77D8-D916-47E3-AA0E-74BB2AC39F90}"/>
          </ac:spMkLst>
        </pc:spChg>
      </pc:sldChg>
      <pc:sldChg chg="modSp">
        <pc:chgData name="Rose-Marie Öberg" userId="S::rose-marie.oberg@haninge.se::8cfe40cf-0903-4a70-8e01-971b77149892" providerId="AD" clId="Web-{B4C3684B-6C6E-4A17-9A00-0A9EFD7EF765}" dt="2021-01-21T13:46:40.667" v="224" actId="20577"/>
        <pc:sldMkLst>
          <pc:docMk/>
          <pc:sldMk cId="1373532282" sldId="274"/>
        </pc:sldMkLst>
        <pc:spChg chg="mod">
          <ac:chgData name="Rose-Marie Öberg" userId="S::rose-marie.oberg@haninge.se::8cfe40cf-0903-4a70-8e01-971b77149892" providerId="AD" clId="Web-{B4C3684B-6C6E-4A17-9A00-0A9EFD7EF765}" dt="2021-01-21T13:45:36.087" v="197" actId="20577"/>
          <ac:spMkLst>
            <pc:docMk/>
            <pc:sldMk cId="1373532282" sldId="274"/>
            <ac:spMk id="2" creationId="{A349180A-7BBB-4078-A53A-988D5B3903AA}"/>
          </ac:spMkLst>
        </pc:spChg>
        <pc:spChg chg="mod">
          <ac:chgData name="Rose-Marie Öberg" userId="S::rose-marie.oberg@haninge.se::8cfe40cf-0903-4a70-8e01-971b77149892" providerId="AD" clId="Web-{B4C3684B-6C6E-4A17-9A00-0A9EFD7EF765}" dt="2021-01-21T13:46:40.667" v="224" actId="20577"/>
          <ac:spMkLst>
            <pc:docMk/>
            <pc:sldMk cId="1373532282" sldId="274"/>
            <ac:spMk id="3" creationId="{4E2F10EC-17E1-4151-B591-37BF282A397E}"/>
          </ac:spMkLst>
        </pc:spChg>
      </pc:sldChg>
      <pc:sldChg chg="modSp">
        <pc:chgData name="Rose-Marie Öberg" userId="S::rose-marie.oberg@haninge.se::8cfe40cf-0903-4a70-8e01-971b77149892" providerId="AD" clId="Web-{B4C3684B-6C6E-4A17-9A00-0A9EFD7EF765}" dt="2021-01-21T13:46:24.869" v="215" actId="20577"/>
        <pc:sldMkLst>
          <pc:docMk/>
          <pc:sldMk cId="4272330670" sldId="277"/>
        </pc:sldMkLst>
        <pc:spChg chg="mod">
          <ac:chgData name="Rose-Marie Öberg" userId="S::rose-marie.oberg@haninge.se::8cfe40cf-0903-4a70-8e01-971b77149892" providerId="AD" clId="Web-{B4C3684B-6C6E-4A17-9A00-0A9EFD7EF765}" dt="2021-01-21T13:46:24.869" v="215" actId="20577"/>
          <ac:spMkLst>
            <pc:docMk/>
            <pc:sldMk cId="4272330670" sldId="277"/>
            <ac:spMk id="3" creationId="{CA6D207E-5EE4-4A5F-A193-49A7DAA73C75}"/>
          </ac:spMkLst>
        </pc:spChg>
      </pc:sldChg>
      <pc:sldChg chg="modSp new">
        <pc:chgData name="Rose-Marie Öberg" userId="S::rose-marie.oberg@haninge.se::8cfe40cf-0903-4a70-8e01-971b77149892" providerId="AD" clId="Web-{B4C3684B-6C6E-4A17-9A00-0A9EFD7EF765}" dt="2021-01-21T13:43:26.413" v="179" actId="20577"/>
        <pc:sldMkLst>
          <pc:docMk/>
          <pc:sldMk cId="520220075" sldId="280"/>
        </pc:sldMkLst>
        <pc:spChg chg="mod">
          <ac:chgData name="Rose-Marie Öberg" userId="S::rose-marie.oberg@haninge.se::8cfe40cf-0903-4a70-8e01-971b77149892" providerId="AD" clId="Web-{B4C3684B-6C6E-4A17-9A00-0A9EFD7EF765}" dt="2021-01-21T13:43:26.413" v="179" actId="20577"/>
          <ac:spMkLst>
            <pc:docMk/>
            <pc:sldMk cId="520220075" sldId="280"/>
            <ac:spMk id="2" creationId="{A216CCCC-AC0E-4CF1-944D-1B17A90D5221}"/>
          </ac:spMkLst>
        </pc:spChg>
        <pc:spChg chg="mod">
          <ac:chgData name="Rose-Marie Öberg" userId="S::rose-marie.oberg@haninge.se::8cfe40cf-0903-4a70-8e01-971b77149892" providerId="AD" clId="Web-{B4C3684B-6C6E-4A17-9A00-0A9EFD7EF765}" dt="2021-01-21T13:43:10.131" v="172" actId="20577"/>
          <ac:spMkLst>
            <pc:docMk/>
            <pc:sldMk cId="520220075" sldId="280"/>
            <ac:spMk id="3" creationId="{53ECE009-AA93-482A-8607-DB0892CADF86}"/>
          </ac:spMkLst>
        </pc:spChg>
      </pc:sldChg>
      <pc:sldChg chg="modSp new del">
        <pc:chgData name="Rose-Marie Öberg" userId="S::rose-marie.oberg@haninge.se::8cfe40cf-0903-4a70-8e01-971b77149892" providerId="AD" clId="Web-{B4C3684B-6C6E-4A17-9A00-0A9EFD7EF765}" dt="2021-01-21T13:37:57.782" v="28"/>
        <pc:sldMkLst>
          <pc:docMk/>
          <pc:sldMk cId="3876286905" sldId="280"/>
        </pc:sldMkLst>
        <pc:spChg chg="mod">
          <ac:chgData name="Rose-Marie Öberg" userId="S::rose-marie.oberg@haninge.se::8cfe40cf-0903-4a70-8e01-971b77149892" providerId="AD" clId="Web-{B4C3684B-6C6E-4A17-9A00-0A9EFD7EF765}" dt="2021-01-21T13:34:55.122" v="12" actId="20577"/>
          <ac:spMkLst>
            <pc:docMk/>
            <pc:sldMk cId="3876286905" sldId="280"/>
            <ac:spMk id="2" creationId="{CBFADE34-73F4-4DD2-B86E-2FAF0054F65F}"/>
          </ac:spMkLst>
        </pc:spChg>
        <pc:spChg chg="mod">
          <ac:chgData name="Rose-Marie Öberg" userId="S::rose-marie.oberg@haninge.se::8cfe40cf-0903-4a70-8e01-971b77149892" providerId="AD" clId="Web-{B4C3684B-6C6E-4A17-9A00-0A9EFD7EF765}" dt="2021-01-21T13:37:17.375" v="19" actId="20577"/>
          <ac:spMkLst>
            <pc:docMk/>
            <pc:sldMk cId="3876286905" sldId="280"/>
            <ac:spMk id="3" creationId="{AB0564F6-1B92-4983-940B-182863F9FF6B}"/>
          </ac:spMkLst>
        </pc:spChg>
      </pc:sldChg>
      <pc:sldChg chg="new del">
        <pc:chgData name="Rose-Marie Öberg" userId="S::rose-marie.oberg@haninge.se::8cfe40cf-0903-4a70-8e01-971b77149892" providerId="AD" clId="Web-{B4C3684B-6C6E-4A17-9A00-0A9EFD7EF765}" dt="2021-01-21T13:44:02.726" v="182"/>
        <pc:sldMkLst>
          <pc:docMk/>
          <pc:sldMk cId="1120147407" sldId="281"/>
        </pc:sldMkLst>
      </pc:sldChg>
      <pc:sldChg chg="modSp add replId">
        <pc:chgData name="Rose-Marie Öberg" userId="S::rose-marie.oberg@haninge.se::8cfe40cf-0903-4a70-8e01-971b77149892" providerId="AD" clId="Web-{B4C3684B-6C6E-4A17-9A00-0A9EFD7EF765}" dt="2021-01-21T13:45:04.634" v="195" actId="20577"/>
        <pc:sldMkLst>
          <pc:docMk/>
          <pc:sldMk cId="2377926588" sldId="282"/>
        </pc:sldMkLst>
        <pc:spChg chg="mod">
          <ac:chgData name="Rose-Marie Öberg" userId="S::rose-marie.oberg@haninge.se::8cfe40cf-0903-4a70-8e01-971b77149892" providerId="AD" clId="Web-{B4C3684B-6C6E-4A17-9A00-0A9EFD7EF765}" dt="2021-01-21T13:45:04.634" v="195" actId="20577"/>
          <ac:spMkLst>
            <pc:docMk/>
            <pc:sldMk cId="2377926588" sldId="282"/>
            <ac:spMk id="3" creationId="{53ECE009-AA93-482A-8607-DB0892CADF86}"/>
          </ac:spMkLst>
        </pc:spChg>
      </pc:sldChg>
    </pc:docChg>
  </pc:docChgLst>
  <pc:docChgLst>
    <pc:chgData name="Elisabeth Andersson" userId="S::elisabeth.a.andersson@haninge.se::b1239310-5692-4796-818f-3909af13521d" providerId="AD" clId="Web-{6CB0667D-6DFB-4B31-AA2C-73C4F7F008CA}"/>
    <pc:docChg chg="modSld">
      <pc:chgData name="Elisabeth Andersson" userId="S::elisabeth.a.andersson@haninge.se::b1239310-5692-4796-818f-3909af13521d" providerId="AD" clId="Web-{6CB0667D-6DFB-4B31-AA2C-73C4F7F008CA}" dt="2020-08-25T12:42:40.166" v="16" actId="20577"/>
      <pc:docMkLst>
        <pc:docMk/>
      </pc:docMkLst>
      <pc:sldChg chg="modSp">
        <pc:chgData name="Elisabeth Andersson" userId="S::elisabeth.a.andersson@haninge.se::b1239310-5692-4796-818f-3909af13521d" providerId="AD" clId="Web-{6CB0667D-6DFB-4B31-AA2C-73C4F7F008CA}" dt="2020-08-25T12:42:40.166" v="16" actId="20577"/>
        <pc:sldMkLst>
          <pc:docMk/>
          <pc:sldMk cId="0" sldId="258"/>
        </pc:sldMkLst>
        <pc:spChg chg="mod">
          <ac:chgData name="Elisabeth Andersson" userId="S::elisabeth.a.andersson@haninge.se::b1239310-5692-4796-818f-3909af13521d" providerId="AD" clId="Web-{6CB0667D-6DFB-4B31-AA2C-73C4F7F008CA}" dt="2020-08-25T12:42:35.588" v="15" actId="20577"/>
          <ac:spMkLst>
            <pc:docMk/>
            <pc:sldMk cId="0" sldId="258"/>
            <ac:spMk id="4098" creationId="{00000000-0000-0000-0000-000000000000}"/>
          </ac:spMkLst>
        </pc:spChg>
        <pc:spChg chg="mod">
          <ac:chgData name="Elisabeth Andersson" userId="S::elisabeth.a.andersson@haninge.se::b1239310-5692-4796-818f-3909af13521d" providerId="AD" clId="Web-{6CB0667D-6DFB-4B31-AA2C-73C4F7F008CA}" dt="2020-08-25T12:42:40.166" v="16" actId="20577"/>
          <ac:spMkLst>
            <pc:docMk/>
            <pc:sldMk cId="0" sldId="258"/>
            <ac:spMk id="4099" creationId="{00000000-0000-0000-0000-000000000000}"/>
          </ac:spMkLst>
        </pc:spChg>
      </pc:sldChg>
    </pc:docChg>
  </pc:docChgLst>
  <pc:docChgLst>
    <pc:chgData name="Helen Löfblad" userId="S::helen.lofblad@haninge.se::7348b920-4903-4846-a640-e94a9ca07063" providerId="AD" clId="Web-{C64E003A-8E35-4DF2-AA02-C9D17D48BE77}"/>
    <pc:docChg chg="modSld">
      <pc:chgData name="Helen Löfblad" userId="S::helen.lofblad@haninge.se::7348b920-4903-4846-a640-e94a9ca07063" providerId="AD" clId="Web-{C64E003A-8E35-4DF2-AA02-C9D17D48BE77}" dt="2020-08-25T13:07:43.312" v="189" actId="20577"/>
      <pc:docMkLst>
        <pc:docMk/>
      </pc:docMkLst>
      <pc:sldChg chg="modSp">
        <pc:chgData name="Helen Löfblad" userId="S::helen.lofblad@haninge.se::7348b920-4903-4846-a640-e94a9ca07063" providerId="AD" clId="Web-{C64E003A-8E35-4DF2-AA02-C9D17D48BE77}" dt="2020-08-25T13:07:43.312" v="189" actId="20577"/>
        <pc:sldMkLst>
          <pc:docMk/>
          <pc:sldMk cId="3289586708" sldId="262"/>
        </pc:sldMkLst>
        <pc:spChg chg="mod">
          <ac:chgData name="Helen Löfblad" userId="S::helen.lofblad@haninge.se::7348b920-4903-4846-a640-e94a9ca07063" providerId="AD" clId="Web-{C64E003A-8E35-4DF2-AA02-C9D17D48BE77}" dt="2020-08-25T13:07:43.312" v="189" actId="20577"/>
          <ac:spMkLst>
            <pc:docMk/>
            <pc:sldMk cId="3289586708" sldId="262"/>
            <ac:spMk id="8" creationId="{060DAA9E-2909-48DB-8F0F-41000041E08E}"/>
          </ac:spMkLst>
        </pc:spChg>
      </pc:sldChg>
    </pc:docChg>
  </pc:docChgLst>
  <pc:docChgLst>
    <pc:chgData name="Sandra Larsson" userId="S::sandra.larssondekeyzer@haninge.se::ad5ad91d-7559-4faf-b67d-13ca9de3d3f7" providerId="AD" clId="Web-{A353CBB6-5963-37CA-E0D8-8C16439ABDB0}"/>
    <pc:docChg chg="modSld">
      <pc:chgData name="Sandra Larsson" userId="S::sandra.larssondekeyzer@haninge.se::ad5ad91d-7559-4faf-b67d-13ca9de3d3f7" providerId="AD" clId="Web-{A353CBB6-5963-37CA-E0D8-8C16439ABDB0}" dt="2020-08-25T13:36:07.333" v="25" actId="20577"/>
      <pc:docMkLst>
        <pc:docMk/>
      </pc:docMkLst>
      <pc:sldChg chg="modSp">
        <pc:chgData name="Sandra Larsson" userId="S::sandra.larssondekeyzer@haninge.se::ad5ad91d-7559-4faf-b67d-13ca9de3d3f7" providerId="AD" clId="Web-{A353CBB6-5963-37CA-E0D8-8C16439ABDB0}" dt="2020-08-25T13:36:07.333" v="25" actId="20577"/>
        <pc:sldMkLst>
          <pc:docMk/>
          <pc:sldMk cId="0" sldId="258"/>
        </pc:sldMkLst>
        <pc:spChg chg="mod">
          <ac:chgData name="Sandra Larsson" userId="S::sandra.larssondekeyzer@haninge.se::ad5ad91d-7559-4faf-b67d-13ca9de3d3f7" providerId="AD" clId="Web-{A353CBB6-5963-37CA-E0D8-8C16439ABDB0}" dt="2020-08-25T13:36:07.333" v="25" actId="20577"/>
          <ac:spMkLst>
            <pc:docMk/>
            <pc:sldMk cId="0" sldId="258"/>
            <ac:spMk id="4099" creationId="{00000000-0000-0000-0000-000000000000}"/>
          </ac:spMkLst>
        </pc:spChg>
      </pc:sldChg>
      <pc:sldChg chg="modSp">
        <pc:chgData name="Sandra Larsson" userId="S::sandra.larssondekeyzer@haninge.se::ad5ad91d-7559-4faf-b67d-13ca9de3d3f7" providerId="AD" clId="Web-{A353CBB6-5963-37CA-E0D8-8C16439ABDB0}" dt="2020-08-25T13:35:10.157" v="24" actId="20577"/>
        <pc:sldMkLst>
          <pc:docMk/>
          <pc:sldMk cId="3289586708" sldId="262"/>
        </pc:sldMkLst>
        <pc:spChg chg="mod">
          <ac:chgData name="Sandra Larsson" userId="S::sandra.larssondekeyzer@haninge.se::ad5ad91d-7559-4faf-b67d-13ca9de3d3f7" providerId="AD" clId="Web-{A353CBB6-5963-37CA-E0D8-8C16439ABDB0}" dt="2020-08-25T13:35:10.157" v="24" actId="20577"/>
          <ac:spMkLst>
            <pc:docMk/>
            <pc:sldMk cId="3289586708" sldId="262"/>
            <ac:spMk id="8" creationId="{060DAA9E-2909-48DB-8F0F-41000041E08E}"/>
          </ac:spMkLst>
        </pc:spChg>
      </pc:sldChg>
    </pc:docChg>
  </pc:docChgLst>
  <pc:docChgLst>
    <pc:chgData name="Andreas Hass" userId="S::andreas.hass@haninge.se::8cc49212-67d8-484b-b197-306bb3ccff0f" providerId="AD" clId="Web-{C0A84B9F-17B1-4A6F-8E20-D2D8107E4952}"/>
    <pc:docChg chg="addSld modSld">
      <pc:chgData name="Andreas Hass" userId="S::andreas.hass@haninge.se::8cc49212-67d8-484b-b197-306bb3ccff0f" providerId="AD" clId="Web-{C0A84B9F-17B1-4A6F-8E20-D2D8107E4952}" dt="2022-01-14T13:05:37.291" v="450" actId="20577"/>
      <pc:docMkLst>
        <pc:docMk/>
      </pc:docMkLst>
      <pc:sldChg chg="modSp">
        <pc:chgData name="Andreas Hass" userId="S::andreas.hass@haninge.se::8cc49212-67d8-484b-b197-306bb3ccff0f" providerId="AD" clId="Web-{C0A84B9F-17B1-4A6F-8E20-D2D8107E4952}" dt="2022-01-14T12:17:48.066" v="0" actId="20577"/>
        <pc:sldMkLst>
          <pc:docMk/>
          <pc:sldMk cId="0" sldId="256"/>
        </pc:sldMkLst>
        <pc:spChg chg="mod">
          <ac:chgData name="Andreas Hass" userId="S::andreas.hass@haninge.se::8cc49212-67d8-484b-b197-306bb3ccff0f" providerId="AD" clId="Web-{C0A84B9F-17B1-4A6F-8E20-D2D8107E4952}" dt="2022-01-14T12:17:48.066" v="0" actId="20577"/>
          <ac:spMkLst>
            <pc:docMk/>
            <pc:sldMk cId="0" sldId="256"/>
            <ac:spMk id="2051" creationId="{00000000-0000-0000-0000-000000000000}"/>
          </ac:spMkLst>
        </pc:spChg>
      </pc:sldChg>
      <pc:sldChg chg="modSp">
        <pc:chgData name="Andreas Hass" userId="S::andreas.hass@haninge.se::8cc49212-67d8-484b-b197-306bb3ccff0f" providerId="AD" clId="Web-{C0A84B9F-17B1-4A6F-8E20-D2D8107E4952}" dt="2022-01-14T13:04:58.602" v="397" actId="14100"/>
        <pc:sldMkLst>
          <pc:docMk/>
          <pc:sldMk cId="3313185072" sldId="271"/>
        </pc:sldMkLst>
        <pc:spChg chg="mod">
          <ac:chgData name="Andreas Hass" userId="S::andreas.hass@haninge.se::8cc49212-67d8-484b-b197-306bb3ccff0f" providerId="AD" clId="Web-{C0A84B9F-17B1-4A6F-8E20-D2D8107E4952}" dt="2022-01-14T13:04:58.602" v="397" actId="14100"/>
          <ac:spMkLst>
            <pc:docMk/>
            <pc:sldMk cId="3313185072" sldId="271"/>
            <ac:spMk id="3" creationId="{0F21D16F-FC19-4214-BB3A-A45632256D45}"/>
          </ac:spMkLst>
        </pc:spChg>
      </pc:sldChg>
      <pc:sldChg chg="addSp delSp modSp mod modClrScheme chgLayout">
        <pc:chgData name="Andreas Hass" userId="S::andreas.hass@haninge.se::8cc49212-67d8-484b-b197-306bb3ccff0f" providerId="AD" clId="Web-{C0A84B9F-17B1-4A6F-8E20-D2D8107E4952}" dt="2022-01-14T12:41:15.161" v="337" actId="1076"/>
        <pc:sldMkLst>
          <pc:docMk/>
          <pc:sldMk cId="3463932657" sldId="272"/>
        </pc:sldMkLst>
        <pc:spChg chg="mod">
          <ac:chgData name="Andreas Hass" userId="S::andreas.hass@haninge.se::8cc49212-67d8-484b-b197-306bb3ccff0f" providerId="AD" clId="Web-{C0A84B9F-17B1-4A6F-8E20-D2D8107E4952}" dt="2022-01-14T12:39:38.046" v="329"/>
          <ac:spMkLst>
            <pc:docMk/>
            <pc:sldMk cId="3463932657" sldId="272"/>
            <ac:spMk id="2" creationId="{CD6F286A-8C94-414E-B2D9-9D2276F25FF4}"/>
          </ac:spMkLst>
        </pc:spChg>
        <pc:spChg chg="mod">
          <ac:chgData name="Andreas Hass" userId="S::andreas.hass@haninge.se::8cc49212-67d8-484b-b197-306bb3ccff0f" providerId="AD" clId="Web-{C0A84B9F-17B1-4A6F-8E20-D2D8107E4952}" dt="2022-01-14T12:41:09.005" v="336" actId="20577"/>
          <ac:spMkLst>
            <pc:docMk/>
            <pc:sldMk cId="3463932657" sldId="272"/>
            <ac:spMk id="3" creationId="{307FB723-AC7E-4E99-99FA-FE5A6D2F774C}"/>
          </ac:spMkLst>
        </pc:spChg>
        <pc:picChg chg="del">
          <ac:chgData name="Andreas Hass" userId="S::andreas.hass@haninge.se::8cc49212-67d8-484b-b197-306bb3ccff0f" providerId="AD" clId="Web-{C0A84B9F-17B1-4A6F-8E20-D2D8107E4952}" dt="2022-01-14T12:39:21.874" v="327"/>
          <ac:picMkLst>
            <pc:docMk/>
            <pc:sldMk cId="3463932657" sldId="272"/>
            <ac:picMk id="4" creationId="{734D7108-22D0-45A0-A8D0-7C42AB0CD031}"/>
          </ac:picMkLst>
        </pc:picChg>
        <pc:picChg chg="add mod">
          <ac:chgData name="Andreas Hass" userId="S::andreas.hass@haninge.se::8cc49212-67d8-484b-b197-306bb3ccff0f" providerId="AD" clId="Web-{C0A84B9F-17B1-4A6F-8E20-D2D8107E4952}" dt="2022-01-14T12:41:15.161" v="337" actId="1076"/>
          <ac:picMkLst>
            <pc:docMk/>
            <pc:sldMk cId="3463932657" sldId="272"/>
            <ac:picMk id="5" creationId="{2D4338AC-70EA-4405-B587-9E10C141D5A1}"/>
          </ac:picMkLst>
        </pc:picChg>
      </pc:sldChg>
      <pc:sldChg chg="modSp">
        <pc:chgData name="Andreas Hass" userId="S::andreas.hass@haninge.se::8cc49212-67d8-484b-b197-306bb3ccff0f" providerId="AD" clId="Web-{C0A84B9F-17B1-4A6F-8E20-D2D8107E4952}" dt="2022-01-14T12:32:06.052" v="165" actId="20577"/>
        <pc:sldMkLst>
          <pc:docMk/>
          <pc:sldMk cId="3554337111" sldId="273"/>
        </pc:sldMkLst>
        <pc:spChg chg="mod">
          <ac:chgData name="Andreas Hass" userId="S::andreas.hass@haninge.se::8cc49212-67d8-484b-b197-306bb3ccff0f" providerId="AD" clId="Web-{C0A84B9F-17B1-4A6F-8E20-D2D8107E4952}" dt="2022-01-14T12:32:06.052" v="165" actId="20577"/>
          <ac:spMkLst>
            <pc:docMk/>
            <pc:sldMk cId="3554337111" sldId="273"/>
            <ac:spMk id="3" creationId="{4F9C77D8-D916-47E3-AA0E-74BB2AC39F90}"/>
          </ac:spMkLst>
        </pc:spChg>
      </pc:sldChg>
      <pc:sldChg chg="modSp">
        <pc:chgData name="Andreas Hass" userId="S::andreas.hass@haninge.se::8cc49212-67d8-484b-b197-306bb3ccff0f" providerId="AD" clId="Web-{C0A84B9F-17B1-4A6F-8E20-D2D8107E4952}" dt="2022-01-14T12:33:47.870" v="240" actId="20577"/>
        <pc:sldMkLst>
          <pc:docMk/>
          <pc:sldMk cId="1373532282" sldId="274"/>
        </pc:sldMkLst>
        <pc:spChg chg="mod">
          <ac:chgData name="Andreas Hass" userId="S::andreas.hass@haninge.se::8cc49212-67d8-484b-b197-306bb3ccff0f" providerId="AD" clId="Web-{C0A84B9F-17B1-4A6F-8E20-D2D8107E4952}" dt="2022-01-14T12:33:47.870" v="240" actId="20577"/>
          <ac:spMkLst>
            <pc:docMk/>
            <pc:sldMk cId="1373532282" sldId="274"/>
            <ac:spMk id="3" creationId="{4E2F10EC-17E1-4151-B591-37BF282A397E}"/>
          </ac:spMkLst>
        </pc:spChg>
      </pc:sldChg>
      <pc:sldChg chg="modSp">
        <pc:chgData name="Andreas Hass" userId="S::andreas.hass@haninge.se::8cc49212-67d8-484b-b197-306bb3ccff0f" providerId="AD" clId="Web-{C0A84B9F-17B1-4A6F-8E20-D2D8107E4952}" dt="2022-01-14T12:37:47.587" v="326" actId="20577"/>
        <pc:sldMkLst>
          <pc:docMk/>
          <pc:sldMk cId="520220075" sldId="280"/>
        </pc:sldMkLst>
        <pc:spChg chg="mod">
          <ac:chgData name="Andreas Hass" userId="S::andreas.hass@haninge.se::8cc49212-67d8-484b-b197-306bb3ccff0f" providerId="AD" clId="Web-{C0A84B9F-17B1-4A6F-8E20-D2D8107E4952}" dt="2022-01-14T12:37:47.587" v="326" actId="20577"/>
          <ac:spMkLst>
            <pc:docMk/>
            <pc:sldMk cId="520220075" sldId="280"/>
            <ac:spMk id="4" creationId="{0FECC01F-C8FC-4F58-BFEB-1F0CBF3C2294}"/>
          </ac:spMkLst>
        </pc:spChg>
      </pc:sldChg>
      <pc:sldChg chg="modSp">
        <pc:chgData name="Andreas Hass" userId="S::andreas.hass@haninge.se::8cc49212-67d8-484b-b197-306bb3ccff0f" providerId="AD" clId="Web-{C0A84B9F-17B1-4A6F-8E20-D2D8107E4952}" dt="2022-01-14T12:18:19.349" v="13" actId="20577"/>
        <pc:sldMkLst>
          <pc:docMk/>
          <pc:sldMk cId="3708820017" sldId="285"/>
        </pc:sldMkLst>
        <pc:spChg chg="mod">
          <ac:chgData name="Andreas Hass" userId="S::andreas.hass@haninge.se::8cc49212-67d8-484b-b197-306bb3ccff0f" providerId="AD" clId="Web-{C0A84B9F-17B1-4A6F-8E20-D2D8107E4952}" dt="2022-01-14T12:18:19.349" v="13" actId="20577"/>
          <ac:spMkLst>
            <pc:docMk/>
            <pc:sldMk cId="3708820017" sldId="285"/>
            <ac:spMk id="3" creationId="{72970FF4-1422-44C9-B612-8DA2E5CE154C}"/>
          </ac:spMkLst>
        </pc:spChg>
      </pc:sldChg>
      <pc:sldChg chg="modSp add replId">
        <pc:chgData name="Andreas Hass" userId="S::andreas.hass@haninge.se::8cc49212-67d8-484b-b197-306bb3ccff0f" providerId="AD" clId="Web-{C0A84B9F-17B1-4A6F-8E20-D2D8107E4952}" dt="2022-01-14T12:23:50.742" v="90" actId="20577"/>
        <pc:sldMkLst>
          <pc:docMk/>
          <pc:sldMk cId="1603628453" sldId="287"/>
        </pc:sldMkLst>
        <pc:spChg chg="mod">
          <ac:chgData name="Andreas Hass" userId="S::andreas.hass@haninge.se::8cc49212-67d8-484b-b197-306bb3ccff0f" providerId="AD" clId="Web-{C0A84B9F-17B1-4A6F-8E20-D2D8107E4952}" dt="2022-01-14T12:21:59.720" v="26" actId="20577"/>
          <ac:spMkLst>
            <pc:docMk/>
            <pc:sldMk cId="1603628453" sldId="287"/>
            <ac:spMk id="2" creationId="{E7EF7797-84A8-4ED5-8176-C87A9BA09248}"/>
          </ac:spMkLst>
        </pc:spChg>
        <pc:spChg chg="mod">
          <ac:chgData name="Andreas Hass" userId="S::andreas.hass@haninge.se::8cc49212-67d8-484b-b197-306bb3ccff0f" providerId="AD" clId="Web-{C0A84B9F-17B1-4A6F-8E20-D2D8107E4952}" dt="2022-01-14T12:23:50.742" v="90" actId="20577"/>
          <ac:spMkLst>
            <pc:docMk/>
            <pc:sldMk cId="1603628453" sldId="287"/>
            <ac:spMk id="3" creationId="{0F21D16F-FC19-4214-BB3A-A45632256D45}"/>
          </ac:spMkLst>
        </pc:spChg>
      </pc:sldChg>
      <pc:sldChg chg="modSp add replId">
        <pc:chgData name="Andreas Hass" userId="S::andreas.hass@haninge.se::8cc49212-67d8-484b-b197-306bb3ccff0f" providerId="AD" clId="Web-{C0A84B9F-17B1-4A6F-8E20-D2D8107E4952}" dt="2022-01-14T13:05:37.291" v="450" actId="20577"/>
        <pc:sldMkLst>
          <pc:docMk/>
          <pc:sldMk cId="2665192621" sldId="288"/>
        </pc:sldMkLst>
        <pc:spChg chg="mod">
          <ac:chgData name="Andreas Hass" userId="S::andreas.hass@haninge.se::8cc49212-67d8-484b-b197-306bb3ccff0f" providerId="AD" clId="Web-{C0A84B9F-17B1-4A6F-8E20-D2D8107E4952}" dt="2022-01-14T12:25:32.389" v="110" actId="20577"/>
          <ac:spMkLst>
            <pc:docMk/>
            <pc:sldMk cId="2665192621" sldId="288"/>
            <ac:spMk id="2" creationId="{E7EF7797-84A8-4ED5-8176-C87A9BA09248}"/>
          </ac:spMkLst>
        </pc:spChg>
        <pc:spChg chg="mod">
          <ac:chgData name="Andreas Hass" userId="S::andreas.hass@haninge.se::8cc49212-67d8-484b-b197-306bb3ccff0f" providerId="AD" clId="Web-{C0A84B9F-17B1-4A6F-8E20-D2D8107E4952}" dt="2022-01-14T13:05:37.291" v="450" actId="20577"/>
          <ac:spMkLst>
            <pc:docMk/>
            <pc:sldMk cId="2665192621" sldId="288"/>
            <ac:spMk id="3" creationId="{0F21D16F-FC19-4214-BB3A-A45632256D45}"/>
          </ac:spMkLst>
        </pc:spChg>
      </pc:sldChg>
      <pc:sldChg chg="addSp delSp modSp new">
        <pc:chgData name="Andreas Hass" userId="S::andreas.hass@haninge.se::8cc49212-67d8-484b-b197-306bb3ccff0f" providerId="AD" clId="Web-{C0A84B9F-17B1-4A6F-8E20-D2D8107E4952}" dt="2022-01-14T12:42:57.105" v="351" actId="1076"/>
        <pc:sldMkLst>
          <pc:docMk/>
          <pc:sldMk cId="681420286" sldId="289"/>
        </pc:sldMkLst>
        <pc:spChg chg="mod">
          <ac:chgData name="Andreas Hass" userId="S::andreas.hass@haninge.se::8cc49212-67d8-484b-b197-306bb3ccff0f" providerId="AD" clId="Web-{C0A84B9F-17B1-4A6F-8E20-D2D8107E4952}" dt="2022-01-14T12:41:42.991" v="347" actId="20577"/>
          <ac:spMkLst>
            <pc:docMk/>
            <pc:sldMk cId="681420286" sldId="289"/>
            <ac:spMk id="2" creationId="{7B653F61-AAD9-4EF1-8A1E-636B4BCF11C8}"/>
          </ac:spMkLst>
        </pc:spChg>
        <pc:spChg chg="del mod">
          <ac:chgData name="Andreas Hass" userId="S::andreas.hass@haninge.se::8cc49212-67d8-484b-b197-306bb3ccff0f" providerId="AD" clId="Web-{C0A84B9F-17B1-4A6F-8E20-D2D8107E4952}" dt="2022-01-14T12:42:43.213" v="350"/>
          <ac:spMkLst>
            <pc:docMk/>
            <pc:sldMk cId="681420286" sldId="289"/>
            <ac:spMk id="3" creationId="{6E941BA7-4633-4161-A178-344A20655EC7}"/>
          </ac:spMkLst>
        </pc:spChg>
        <pc:spChg chg="del">
          <ac:chgData name="Andreas Hass" userId="S::andreas.hass@haninge.se::8cc49212-67d8-484b-b197-306bb3ccff0f" providerId="AD" clId="Web-{C0A84B9F-17B1-4A6F-8E20-D2D8107E4952}" dt="2022-01-14T12:41:46.804" v="348"/>
          <ac:spMkLst>
            <pc:docMk/>
            <pc:sldMk cId="681420286" sldId="289"/>
            <ac:spMk id="4" creationId="{2BE2E9BF-8597-485C-9831-E9DDF0AA6722}"/>
          </ac:spMkLst>
        </pc:spChg>
        <pc:picChg chg="add mod ord">
          <ac:chgData name="Andreas Hass" userId="S::andreas.hass@haninge.se::8cc49212-67d8-484b-b197-306bb3ccff0f" providerId="AD" clId="Web-{C0A84B9F-17B1-4A6F-8E20-D2D8107E4952}" dt="2022-01-14T12:42:57.105" v="351" actId="1076"/>
          <ac:picMkLst>
            <pc:docMk/>
            <pc:sldMk cId="681420286" sldId="289"/>
            <ac:picMk id="5" creationId="{89DB54B0-A053-44D8-B6C3-64C6C2B4518F}"/>
          </ac:picMkLst>
        </pc:picChg>
      </pc:sldChg>
    </pc:docChg>
  </pc:docChgLst>
  <pc:docChgLst>
    <pc:chgData name="Annica Linton" userId="S::annica.linton@haninge.se::43900dcc-3c97-4b33-aff5-bbd3d1bbd8f3" providerId="AD" clId="Web-{AA41F766-6837-416A-AF6F-7C7CEE30629D}"/>
    <pc:docChg chg="modSld">
      <pc:chgData name="Annica Linton" userId="S::annica.linton@haninge.se::43900dcc-3c97-4b33-aff5-bbd3d1bbd8f3" providerId="AD" clId="Web-{AA41F766-6837-416A-AF6F-7C7CEE30629D}" dt="2020-08-21T08:24:55.501" v="515" actId="20577"/>
      <pc:docMkLst>
        <pc:docMk/>
      </pc:docMkLst>
      <pc:sldChg chg="addSp modSp">
        <pc:chgData name="Annica Linton" userId="S::annica.linton@haninge.se::43900dcc-3c97-4b33-aff5-bbd3d1bbd8f3" providerId="AD" clId="Web-{AA41F766-6837-416A-AF6F-7C7CEE30629D}" dt="2020-08-21T08:24:52.907" v="513" actId="20577"/>
        <pc:sldMkLst>
          <pc:docMk/>
          <pc:sldMk cId="1478412515" sldId="261"/>
        </pc:sldMkLst>
        <pc:spChg chg="mod">
          <ac:chgData name="Annica Linton" userId="S::annica.linton@haninge.se::43900dcc-3c97-4b33-aff5-bbd3d1bbd8f3" providerId="AD" clId="Web-{AA41F766-6837-416A-AF6F-7C7CEE30629D}" dt="2020-08-21T08:24:52.907" v="513" actId="20577"/>
          <ac:spMkLst>
            <pc:docMk/>
            <pc:sldMk cId="1478412515" sldId="261"/>
            <ac:spMk id="3" creationId="{DD40A380-5B32-4A02-B1AB-9BAF69724C55}"/>
          </ac:spMkLst>
        </pc:spChg>
        <pc:spChg chg="add mod">
          <ac:chgData name="Annica Linton" userId="S::annica.linton@haninge.se::43900dcc-3c97-4b33-aff5-bbd3d1bbd8f3" providerId="AD" clId="Web-{AA41F766-6837-416A-AF6F-7C7CEE30629D}" dt="2020-08-21T08:24:49.001" v="508" actId="20577"/>
          <ac:spMkLst>
            <pc:docMk/>
            <pc:sldMk cId="1478412515" sldId="261"/>
            <ac:spMk id="4" creationId="{A05D50C6-4BC2-4C2F-B222-CC9F0AB9AE21}"/>
          </ac:spMkLst>
        </pc:spChg>
      </pc:sldChg>
      <pc:sldChg chg="modSp">
        <pc:chgData name="Annica Linton" userId="S::annica.linton@haninge.se::43900dcc-3c97-4b33-aff5-bbd3d1bbd8f3" providerId="AD" clId="Web-{AA41F766-6837-416A-AF6F-7C7CEE30629D}" dt="2020-08-21T08:17:17.163" v="240" actId="14100"/>
        <pc:sldMkLst>
          <pc:docMk/>
          <pc:sldMk cId="3289586708" sldId="262"/>
        </pc:sldMkLst>
        <pc:spChg chg="mod">
          <ac:chgData name="Annica Linton" userId="S::annica.linton@haninge.se::43900dcc-3c97-4b33-aff5-bbd3d1bbd8f3" providerId="AD" clId="Web-{AA41F766-6837-416A-AF6F-7C7CEE30629D}" dt="2020-08-21T08:17:17.163" v="240" actId="14100"/>
          <ac:spMkLst>
            <pc:docMk/>
            <pc:sldMk cId="3289586708" sldId="262"/>
            <ac:spMk id="8" creationId="{060DAA9E-2909-48DB-8F0F-41000041E08E}"/>
          </ac:spMkLst>
        </pc:spChg>
      </pc:sldChg>
      <pc:sldChg chg="modSp">
        <pc:chgData name="Annica Linton" userId="S::annica.linton@haninge.se::43900dcc-3c97-4b33-aff5-bbd3d1bbd8f3" providerId="AD" clId="Web-{AA41F766-6837-416A-AF6F-7C7CEE30629D}" dt="2020-08-21T08:21:27.192" v="334" actId="20577"/>
        <pc:sldMkLst>
          <pc:docMk/>
          <pc:sldMk cId="3646238485" sldId="270"/>
        </pc:sldMkLst>
        <pc:spChg chg="mod">
          <ac:chgData name="Annica Linton" userId="S::annica.linton@haninge.se::43900dcc-3c97-4b33-aff5-bbd3d1bbd8f3" providerId="AD" clId="Web-{AA41F766-6837-416A-AF6F-7C7CEE30629D}" dt="2020-08-21T08:17:49.383" v="247" actId="20577"/>
          <ac:spMkLst>
            <pc:docMk/>
            <pc:sldMk cId="3646238485" sldId="270"/>
            <ac:spMk id="2" creationId="{0F8B23A1-73B4-45F1-B4FB-37B073558D33}"/>
          </ac:spMkLst>
        </pc:spChg>
        <pc:spChg chg="mod">
          <ac:chgData name="Annica Linton" userId="S::annica.linton@haninge.se::43900dcc-3c97-4b33-aff5-bbd3d1bbd8f3" providerId="AD" clId="Web-{AA41F766-6837-416A-AF6F-7C7CEE30629D}" dt="2020-08-21T08:21:27.192" v="334" actId="20577"/>
          <ac:spMkLst>
            <pc:docMk/>
            <pc:sldMk cId="3646238485" sldId="270"/>
            <ac:spMk id="3" creationId="{67962B13-467B-4A70-9A35-6C2931375C9F}"/>
          </ac:spMkLst>
        </pc:spChg>
      </pc:sldChg>
      <pc:sldChg chg="modSp">
        <pc:chgData name="Annica Linton" userId="S::annica.linton@haninge.se::43900dcc-3c97-4b33-aff5-bbd3d1bbd8f3" providerId="AD" clId="Web-{AA41F766-6837-416A-AF6F-7C7CEE30629D}" dt="2020-08-21T08:23:04.682" v="435" actId="20577"/>
        <pc:sldMkLst>
          <pc:docMk/>
          <pc:sldMk cId="3313185072" sldId="271"/>
        </pc:sldMkLst>
        <pc:spChg chg="mod">
          <ac:chgData name="Annica Linton" userId="S::annica.linton@haninge.se::43900dcc-3c97-4b33-aff5-bbd3d1bbd8f3" providerId="AD" clId="Web-{AA41F766-6837-416A-AF6F-7C7CEE30629D}" dt="2020-08-21T08:23:04.682" v="435" actId="20577"/>
          <ac:spMkLst>
            <pc:docMk/>
            <pc:sldMk cId="3313185072" sldId="271"/>
            <ac:spMk id="3" creationId="{0F21D16F-FC19-4214-BB3A-A45632256D45}"/>
          </ac:spMkLst>
        </pc:spChg>
      </pc:sldChg>
    </pc:docChg>
  </pc:docChgLst>
  <pc:docChgLst>
    <pc:chgData name="Annica Linton" userId="S::annica.linton@haninge.se::43900dcc-3c97-4b33-aff5-bbd3d1bbd8f3" providerId="AD" clId="Web-{D892B624-9538-4133-8177-AF6FD730A7F3}"/>
    <pc:docChg chg="modSld">
      <pc:chgData name="Annica Linton" userId="S::annica.linton@haninge.se::43900dcc-3c97-4b33-aff5-bbd3d1bbd8f3" providerId="AD" clId="Web-{D892B624-9538-4133-8177-AF6FD730A7F3}" dt="2020-08-20T10:27:47.031" v="25" actId="20577"/>
      <pc:docMkLst>
        <pc:docMk/>
      </pc:docMkLst>
      <pc:sldChg chg="modSp">
        <pc:chgData name="Annica Linton" userId="S::annica.linton@haninge.se::43900dcc-3c97-4b33-aff5-bbd3d1bbd8f3" providerId="AD" clId="Web-{D892B624-9538-4133-8177-AF6FD730A7F3}" dt="2020-08-20T10:27:47.031" v="25" actId="20577"/>
        <pc:sldMkLst>
          <pc:docMk/>
          <pc:sldMk cId="1185968145" sldId="268"/>
        </pc:sldMkLst>
        <pc:spChg chg="mod">
          <ac:chgData name="Annica Linton" userId="S::annica.linton@haninge.se::43900dcc-3c97-4b33-aff5-bbd3d1bbd8f3" providerId="AD" clId="Web-{D892B624-9538-4133-8177-AF6FD730A7F3}" dt="2020-08-20T10:27:47.031" v="25" actId="20577"/>
          <ac:spMkLst>
            <pc:docMk/>
            <pc:sldMk cId="1185968145" sldId="268"/>
            <ac:spMk id="3" creationId="{D9B1E82A-619D-4BBF-8D9E-5B6DA797E342}"/>
          </ac:spMkLst>
        </pc:spChg>
        <pc:spChg chg="mod">
          <ac:chgData name="Annica Linton" userId="S::annica.linton@haninge.se::43900dcc-3c97-4b33-aff5-bbd3d1bbd8f3" providerId="AD" clId="Web-{D892B624-9538-4133-8177-AF6FD730A7F3}" dt="2020-08-20T10:27:26.748" v="18" actId="20577"/>
          <ac:spMkLst>
            <pc:docMk/>
            <pc:sldMk cId="1185968145" sldId="268"/>
            <ac:spMk id="5" creationId="{BDBE1E4D-18EA-46D8-AFA2-5EE046415BF5}"/>
          </ac:spMkLst>
        </pc:spChg>
      </pc:sldChg>
    </pc:docChg>
  </pc:docChgLst>
  <pc:docChgLst>
    <pc:chgData name="Rose-Marie Öberg" userId="S::rose-marie.oberg@haninge.se::8cfe40cf-0903-4a70-8e01-971b77149892" providerId="AD" clId="Web-{D8DF300D-65C9-4604-BB6C-07D357872551}"/>
    <pc:docChg chg="modSld">
      <pc:chgData name="Rose-Marie Öberg" userId="S::rose-marie.oberg@haninge.se::8cfe40cf-0903-4a70-8e01-971b77149892" providerId="AD" clId="Web-{D8DF300D-65C9-4604-BB6C-07D357872551}" dt="2021-02-01T08:05:32.802" v="77" actId="20577"/>
      <pc:docMkLst>
        <pc:docMk/>
      </pc:docMkLst>
      <pc:sldChg chg="modSp">
        <pc:chgData name="Rose-Marie Öberg" userId="S::rose-marie.oberg@haninge.se::8cfe40cf-0903-4a70-8e01-971b77149892" providerId="AD" clId="Web-{D8DF300D-65C9-4604-BB6C-07D357872551}" dt="2021-02-01T08:05:32.802" v="77" actId="20577"/>
        <pc:sldMkLst>
          <pc:docMk/>
          <pc:sldMk cId="3554337111" sldId="273"/>
        </pc:sldMkLst>
        <pc:spChg chg="mod">
          <ac:chgData name="Rose-Marie Öberg" userId="S::rose-marie.oberg@haninge.se::8cfe40cf-0903-4a70-8e01-971b77149892" providerId="AD" clId="Web-{D8DF300D-65C9-4604-BB6C-07D357872551}" dt="2021-02-01T08:05:32.802" v="77" actId="20577"/>
          <ac:spMkLst>
            <pc:docMk/>
            <pc:sldMk cId="3554337111" sldId="273"/>
            <ac:spMk id="3" creationId="{4F9C77D8-D916-47E3-AA0E-74BB2AC39F90}"/>
          </ac:spMkLst>
        </pc:spChg>
      </pc:sldChg>
    </pc:docChg>
  </pc:docChgLst>
  <pc:docChgLst>
    <pc:chgData name="Annica Linton" userId="S::annica.linton@haninge.se::43900dcc-3c97-4b33-aff5-bbd3d1bbd8f3" providerId="AD" clId="Web-{38135772-4099-443B-9DA1-40F5461E8489}"/>
    <pc:docChg chg="modSld">
      <pc:chgData name="Annica Linton" userId="S::annica.linton@haninge.se::43900dcc-3c97-4b33-aff5-bbd3d1bbd8f3" providerId="AD" clId="Web-{38135772-4099-443B-9DA1-40F5461E8489}" dt="2021-01-20T08:21:24.860" v="106" actId="20577"/>
      <pc:docMkLst>
        <pc:docMk/>
      </pc:docMkLst>
      <pc:sldChg chg="modSp">
        <pc:chgData name="Annica Linton" userId="S::annica.linton@haninge.se::43900dcc-3c97-4b33-aff5-bbd3d1bbd8f3" providerId="AD" clId="Web-{38135772-4099-443B-9DA1-40F5461E8489}" dt="2021-01-20T08:21:24.860" v="106" actId="20577"/>
        <pc:sldMkLst>
          <pc:docMk/>
          <pc:sldMk cId="4272330670" sldId="277"/>
        </pc:sldMkLst>
        <pc:spChg chg="mod">
          <ac:chgData name="Annica Linton" userId="S::annica.linton@haninge.se::43900dcc-3c97-4b33-aff5-bbd3d1bbd8f3" providerId="AD" clId="Web-{38135772-4099-443B-9DA1-40F5461E8489}" dt="2021-01-20T08:21:24.860" v="106" actId="20577"/>
          <ac:spMkLst>
            <pc:docMk/>
            <pc:sldMk cId="4272330670" sldId="277"/>
            <ac:spMk id="3" creationId="{CA6D207E-5EE4-4A5F-A193-49A7DAA73C75}"/>
          </ac:spMkLst>
        </pc:spChg>
      </pc:sldChg>
    </pc:docChg>
  </pc:docChgLst>
  <pc:docChgLst>
    <pc:chgData name="Anna-Maria Zbinden" userId="S::annamaria.carlberg.zbinden@haninge.se::3f80fbf9-ed6c-4466-9e3f-1dac12cbfe51" providerId="AD" clId="Web-{C3E8011B-722D-4037-9EB9-A575534A7A42}"/>
    <pc:docChg chg="modSld">
      <pc:chgData name="Anna-Maria Zbinden" userId="S::annamaria.carlberg.zbinden@haninge.se::3f80fbf9-ed6c-4466-9e3f-1dac12cbfe51" providerId="AD" clId="Web-{C3E8011B-722D-4037-9EB9-A575534A7A42}" dt="2021-01-07T12:28:29.651" v="387" actId="20577"/>
      <pc:docMkLst>
        <pc:docMk/>
      </pc:docMkLst>
      <pc:sldChg chg="modSp">
        <pc:chgData name="Anna-Maria Zbinden" userId="S::annamaria.carlberg.zbinden@haninge.se::3f80fbf9-ed6c-4466-9e3f-1dac12cbfe51" providerId="AD" clId="Web-{C3E8011B-722D-4037-9EB9-A575534A7A42}" dt="2021-01-07T12:17:59.044" v="161" actId="20577"/>
        <pc:sldMkLst>
          <pc:docMk/>
          <pc:sldMk cId="3589885594" sldId="273"/>
        </pc:sldMkLst>
        <pc:spChg chg="mod">
          <ac:chgData name="Anna-Maria Zbinden" userId="S::annamaria.carlberg.zbinden@haninge.se::3f80fbf9-ed6c-4466-9e3f-1dac12cbfe51" providerId="AD" clId="Web-{C3E8011B-722D-4037-9EB9-A575534A7A42}" dt="2021-01-07T12:13:35.882" v="9" actId="20577"/>
          <ac:spMkLst>
            <pc:docMk/>
            <pc:sldMk cId="3589885594" sldId="273"/>
            <ac:spMk id="2" creationId="{9D17DF4C-E3BD-4964-8732-7301FA26D52C}"/>
          </ac:spMkLst>
        </pc:spChg>
        <pc:spChg chg="mod">
          <ac:chgData name="Anna-Maria Zbinden" userId="S::annamaria.carlberg.zbinden@haninge.se::3f80fbf9-ed6c-4466-9e3f-1dac12cbfe51" providerId="AD" clId="Web-{C3E8011B-722D-4037-9EB9-A575534A7A42}" dt="2021-01-07T12:17:59.044" v="161" actId="20577"/>
          <ac:spMkLst>
            <pc:docMk/>
            <pc:sldMk cId="3589885594" sldId="273"/>
            <ac:spMk id="3" creationId="{3F4B29D0-D887-4ECD-9027-F90D8D7BE9EE}"/>
          </ac:spMkLst>
        </pc:spChg>
      </pc:sldChg>
      <pc:sldChg chg="modSp">
        <pc:chgData name="Anna-Maria Zbinden" userId="S::annamaria.carlberg.zbinden@haninge.se::3f80fbf9-ed6c-4466-9e3f-1dac12cbfe51" providerId="AD" clId="Web-{C3E8011B-722D-4037-9EB9-A575534A7A42}" dt="2021-01-07T12:28:29.651" v="387" actId="20577"/>
        <pc:sldMkLst>
          <pc:docMk/>
          <pc:sldMk cId="1191942927" sldId="274"/>
        </pc:sldMkLst>
        <pc:spChg chg="mod">
          <ac:chgData name="Anna-Maria Zbinden" userId="S::annamaria.carlberg.zbinden@haninge.se::3f80fbf9-ed6c-4466-9e3f-1dac12cbfe51" providerId="AD" clId="Web-{C3E8011B-722D-4037-9EB9-A575534A7A42}" dt="2021-01-07T12:18:43.295" v="166" actId="20577"/>
          <ac:spMkLst>
            <pc:docMk/>
            <pc:sldMk cId="1191942927" sldId="274"/>
            <ac:spMk id="2" creationId="{09580C1A-4017-43DB-B012-F8E86D9C8BAF}"/>
          </ac:spMkLst>
        </pc:spChg>
        <pc:spChg chg="mod">
          <ac:chgData name="Anna-Maria Zbinden" userId="S::annamaria.carlberg.zbinden@haninge.se::3f80fbf9-ed6c-4466-9e3f-1dac12cbfe51" providerId="AD" clId="Web-{C3E8011B-722D-4037-9EB9-A575534A7A42}" dt="2021-01-07T12:28:29.651" v="387" actId="20577"/>
          <ac:spMkLst>
            <pc:docMk/>
            <pc:sldMk cId="1191942927" sldId="274"/>
            <ac:spMk id="3" creationId="{C97A2569-C876-4EBB-8424-4C3FC205CE0C}"/>
          </ac:spMkLst>
        </pc:spChg>
      </pc:sldChg>
    </pc:docChg>
  </pc:docChgLst>
  <pc:docChgLst>
    <pc:chgData name="Anna-Maria Zbinden" userId="S::annamaria.carlberg.zbinden@haninge.se::3f80fbf9-ed6c-4466-9e3f-1dac12cbfe51" providerId="AD" clId="Web-{7B0CBD31-07BF-42B6-9FBC-10307238CC6F}"/>
    <pc:docChg chg="delSld">
      <pc:chgData name="Anna-Maria Zbinden" userId="S::annamaria.carlberg.zbinden@haninge.se::3f80fbf9-ed6c-4466-9e3f-1dac12cbfe51" providerId="AD" clId="Web-{7B0CBD31-07BF-42B6-9FBC-10307238CC6F}" dt="2021-01-07T12:46:30.462" v="1"/>
      <pc:docMkLst>
        <pc:docMk/>
      </pc:docMkLst>
      <pc:sldChg chg="del">
        <pc:chgData name="Anna-Maria Zbinden" userId="S::annamaria.carlberg.zbinden@haninge.se::3f80fbf9-ed6c-4466-9e3f-1dac12cbfe51" providerId="AD" clId="Web-{7B0CBD31-07BF-42B6-9FBC-10307238CC6F}" dt="2021-01-07T12:46:21.415" v="0"/>
        <pc:sldMkLst>
          <pc:docMk/>
          <pc:sldMk cId="3589885594" sldId="273"/>
        </pc:sldMkLst>
      </pc:sldChg>
      <pc:sldChg chg="del">
        <pc:chgData name="Anna-Maria Zbinden" userId="S::annamaria.carlberg.zbinden@haninge.se::3f80fbf9-ed6c-4466-9e3f-1dac12cbfe51" providerId="AD" clId="Web-{7B0CBD31-07BF-42B6-9FBC-10307238CC6F}" dt="2021-01-07T12:46:30.462" v="1"/>
        <pc:sldMkLst>
          <pc:docMk/>
          <pc:sldMk cId="1191942927" sldId="274"/>
        </pc:sldMkLst>
      </pc:sldChg>
    </pc:docChg>
  </pc:docChgLst>
  <pc:docChgLst>
    <pc:chgData name="Annica Linton" userId="S::annica.linton@haninge.se::43900dcc-3c97-4b33-aff5-bbd3d1bbd8f3" providerId="AD" clId="Web-{385EB112-E387-448C-85DD-D565574434E9}"/>
    <pc:docChg chg="addSld modSld">
      <pc:chgData name="Annica Linton" userId="S::annica.linton@haninge.se::43900dcc-3c97-4b33-aff5-bbd3d1bbd8f3" providerId="AD" clId="Web-{385EB112-E387-448C-85DD-D565574434E9}" dt="2021-02-01T10:18:25.036" v="21" actId="20577"/>
      <pc:docMkLst>
        <pc:docMk/>
      </pc:docMkLst>
      <pc:sldChg chg="modSp">
        <pc:chgData name="Annica Linton" userId="S::annica.linton@haninge.se::43900dcc-3c97-4b33-aff5-bbd3d1bbd8f3" providerId="AD" clId="Web-{385EB112-E387-448C-85DD-D565574434E9}" dt="2021-02-01T10:18:25.036" v="21" actId="20577"/>
        <pc:sldMkLst>
          <pc:docMk/>
          <pc:sldMk cId="1373532282" sldId="274"/>
        </pc:sldMkLst>
        <pc:spChg chg="mod">
          <ac:chgData name="Annica Linton" userId="S::annica.linton@haninge.se::43900dcc-3c97-4b33-aff5-bbd3d1bbd8f3" providerId="AD" clId="Web-{385EB112-E387-448C-85DD-D565574434E9}" dt="2021-02-01T10:18:25.036" v="21" actId="20577"/>
          <ac:spMkLst>
            <pc:docMk/>
            <pc:sldMk cId="1373532282" sldId="274"/>
            <ac:spMk id="3" creationId="{4E2F10EC-17E1-4151-B591-37BF282A397E}"/>
          </ac:spMkLst>
        </pc:spChg>
      </pc:sldChg>
      <pc:sldChg chg="modSp">
        <pc:chgData name="Annica Linton" userId="S::annica.linton@haninge.se::43900dcc-3c97-4b33-aff5-bbd3d1bbd8f3" providerId="AD" clId="Web-{385EB112-E387-448C-85DD-D565574434E9}" dt="2021-02-01T10:17:52.253" v="18" actId="20577"/>
        <pc:sldMkLst>
          <pc:docMk/>
          <pc:sldMk cId="520220075" sldId="280"/>
        </pc:sldMkLst>
        <pc:spChg chg="mod">
          <ac:chgData name="Annica Linton" userId="S::annica.linton@haninge.se::43900dcc-3c97-4b33-aff5-bbd3d1bbd8f3" providerId="AD" clId="Web-{385EB112-E387-448C-85DD-D565574434E9}" dt="2021-02-01T10:17:52.253" v="18" actId="20577"/>
          <ac:spMkLst>
            <pc:docMk/>
            <pc:sldMk cId="520220075" sldId="280"/>
            <ac:spMk id="3" creationId="{53ECE009-AA93-482A-8607-DB0892CADF86}"/>
          </ac:spMkLst>
        </pc:spChg>
      </pc:sldChg>
      <pc:sldChg chg="modSp">
        <pc:chgData name="Annica Linton" userId="S::annica.linton@haninge.se::43900dcc-3c97-4b33-aff5-bbd3d1bbd8f3" providerId="AD" clId="Web-{385EB112-E387-448C-85DD-D565574434E9}" dt="2021-02-01T10:17:59.816" v="19" actId="20577"/>
        <pc:sldMkLst>
          <pc:docMk/>
          <pc:sldMk cId="2377926588" sldId="282"/>
        </pc:sldMkLst>
        <pc:spChg chg="mod">
          <ac:chgData name="Annica Linton" userId="S::annica.linton@haninge.se::43900dcc-3c97-4b33-aff5-bbd3d1bbd8f3" providerId="AD" clId="Web-{385EB112-E387-448C-85DD-D565574434E9}" dt="2021-02-01T10:17:59.816" v="19" actId="20577"/>
          <ac:spMkLst>
            <pc:docMk/>
            <pc:sldMk cId="2377926588" sldId="282"/>
            <ac:spMk id="3" creationId="{53ECE009-AA93-482A-8607-DB0892CADF86}"/>
          </ac:spMkLst>
        </pc:spChg>
      </pc:sldChg>
      <pc:sldChg chg="addSp delSp modSp new">
        <pc:chgData name="Annica Linton" userId="S::annica.linton@haninge.se::43900dcc-3c97-4b33-aff5-bbd3d1bbd8f3" providerId="AD" clId="Web-{385EB112-E387-448C-85DD-D565574434E9}" dt="2021-02-01T10:16:18.481" v="11" actId="1076"/>
        <pc:sldMkLst>
          <pc:docMk/>
          <pc:sldMk cId="150757782" sldId="284"/>
        </pc:sldMkLst>
        <pc:spChg chg="mod">
          <ac:chgData name="Annica Linton" userId="S::annica.linton@haninge.se::43900dcc-3c97-4b33-aff5-bbd3d1bbd8f3" providerId="AD" clId="Web-{385EB112-E387-448C-85DD-D565574434E9}" dt="2021-02-01T10:14:48.851" v="7" actId="20577"/>
          <ac:spMkLst>
            <pc:docMk/>
            <pc:sldMk cId="150757782" sldId="284"/>
            <ac:spMk id="2" creationId="{8ED19DD1-859A-4DF4-925F-9F0BE629F2DF}"/>
          </ac:spMkLst>
        </pc:spChg>
        <pc:spChg chg="del">
          <ac:chgData name="Annica Linton" userId="S::annica.linton@haninge.se::43900dcc-3c97-4b33-aff5-bbd3d1bbd8f3" providerId="AD" clId="Web-{385EB112-E387-448C-85DD-D565574434E9}" dt="2021-02-01T10:14:35.006" v="1"/>
          <ac:spMkLst>
            <pc:docMk/>
            <pc:sldMk cId="150757782" sldId="284"/>
            <ac:spMk id="3" creationId="{7711F790-B0FD-45E7-A065-06C21A5D2139}"/>
          </ac:spMkLst>
        </pc:spChg>
        <pc:spChg chg="add del mod">
          <ac:chgData name="Annica Linton" userId="S::annica.linton@haninge.se::43900dcc-3c97-4b33-aff5-bbd3d1bbd8f3" providerId="AD" clId="Web-{385EB112-E387-448C-85DD-D565574434E9}" dt="2021-02-01T10:16:13.012" v="10"/>
          <ac:spMkLst>
            <pc:docMk/>
            <pc:sldMk cId="150757782" sldId="284"/>
            <ac:spMk id="6" creationId="{95218568-B83C-413D-8662-1D9B17FC2380}"/>
          </ac:spMkLst>
        </pc:spChg>
        <pc:picChg chg="add del mod ord">
          <ac:chgData name="Annica Linton" userId="S::annica.linton@haninge.se::43900dcc-3c97-4b33-aff5-bbd3d1bbd8f3" providerId="AD" clId="Web-{385EB112-E387-448C-85DD-D565574434E9}" dt="2021-02-01T10:16:11.824" v="9"/>
          <ac:picMkLst>
            <pc:docMk/>
            <pc:sldMk cId="150757782" sldId="284"/>
            <ac:picMk id="4" creationId="{31B3CBA1-D283-4A81-A5E1-3620D2A6CBF3}"/>
          </ac:picMkLst>
        </pc:picChg>
        <pc:picChg chg="add mod ord">
          <ac:chgData name="Annica Linton" userId="S::annica.linton@haninge.se::43900dcc-3c97-4b33-aff5-bbd3d1bbd8f3" providerId="AD" clId="Web-{385EB112-E387-448C-85DD-D565574434E9}" dt="2021-02-01T10:16:18.481" v="11" actId="1076"/>
          <ac:picMkLst>
            <pc:docMk/>
            <pc:sldMk cId="150757782" sldId="284"/>
            <ac:picMk id="7" creationId="{C22AAFC7-48D0-4B78-9E24-6778F2E42CFC}"/>
          </ac:picMkLst>
        </pc:picChg>
      </pc:sldChg>
    </pc:docChg>
  </pc:docChgLst>
  <pc:docChgLst>
    <pc:chgData name="Annica Linton" userId="S::annica.linton@haninge.se::43900dcc-3c97-4b33-aff5-bbd3d1bbd8f3" providerId="AD" clId="Web-{8EDD0F57-7BDF-4689-8898-F0CED57C76AE}"/>
    <pc:docChg chg="modSld">
      <pc:chgData name="Annica Linton" userId="S::annica.linton@haninge.se::43900dcc-3c97-4b33-aff5-bbd3d1bbd8f3" providerId="AD" clId="Web-{8EDD0F57-7BDF-4689-8898-F0CED57C76AE}" dt="2020-08-06T12:43:48.840" v="3" actId="1076"/>
      <pc:docMkLst>
        <pc:docMk/>
      </pc:docMkLst>
      <pc:sldChg chg="modSp">
        <pc:chgData name="Annica Linton" userId="S::annica.linton@haninge.se::43900dcc-3c97-4b33-aff5-bbd3d1bbd8f3" providerId="AD" clId="Web-{8EDD0F57-7BDF-4689-8898-F0CED57C76AE}" dt="2020-08-06T12:43:48.840" v="3" actId="1076"/>
        <pc:sldMkLst>
          <pc:docMk/>
          <pc:sldMk cId="474032356" sldId="266"/>
        </pc:sldMkLst>
        <pc:spChg chg="mod">
          <ac:chgData name="Annica Linton" userId="S::annica.linton@haninge.se::43900dcc-3c97-4b33-aff5-bbd3d1bbd8f3" providerId="AD" clId="Web-{8EDD0F57-7BDF-4689-8898-F0CED57C76AE}" dt="2020-08-06T12:43:48.840" v="3" actId="1076"/>
          <ac:spMkLst>
            <pc:docMk/>
            <pc:sldMk cId="474032356" sldId="266"/>
            <ac:spMk id="5" creationId="{E0EADBB6-4D98-4437-9B9D-D4FA462AFBD8}"/>
          </ac:spMkLst>
        </pc:spChg>
      </pc:sldChg>
    </pc:docChg>
  </pc:docChgLst>
  <pc:docChgLst>
    <pc:chgData name="Annica Linton" userId="S::annica.linton@haninge.se::43900dcc-3c97-4b33-aff5-bbd3d1bbd8f3" providerId="AD" clId="Web-{15D13F6C-AC63-43B7-A5DD-CE479B4C61A1}"/>
    <pc:docChg chg="addSld delSld modSld sldOrd">
      <pc:chgData name="Annica Linton" userId="S::annica.linton@haninge.se::43900dcc-3c97-4b33-aff5-bbd3d1bbd8f3" providerId="AD" clId="Web-{15D13F6C-AC63-43B7-A5DD-CE479B4C61A1}" dt="2021-01-20T08:26:50.568" v="93" actId="20577"/>
      <pc:docMkLst>
        <pc:docMk/>
      </pc:docMkLst>
      <pc:sldChg chg="del">
        <pc:chgData name="Annica Linton" userId="S::annica.linton@haninge.se::43900dcc-3c97-4b33-aff5-bbd3d1bbd8f3" providerId="AD" clId="Web-{15D13F6C-AC63-43B7-A5DD-CE479B4C61A1}" dt="2021-01-20T08:25:47.579" v="60"/>
        <pc:sldMkLst>
          <pc:docMk/>
          <pc:sldMk cId="1478412515" sldId="261"/>
        </pc:sldMkLst>
      </pc:sldChg>
      <pc:sldChg chg="modSp">
        <pc:chgData name="Annica Linton" userId="S::annica.linton@haninge.se::43900dcc-3c97-4b33-aff5-bbd3d1bbd8f3" providerId="AD" clId="Web-{15D13F6C-AC63-43B7-A5DD-CE479B4C61A1}" dt="2021-01-20T08:26:50.568" v="93" actId="20577"/>
        <pc:sldMkLst>
          <pc:docMk/>
          <pc:sldMk cId="3463932657" sldId="272"/>
        </pc:sldMkLst>
        <pc:spChg chg="mod">
          <ac:chgData name="Annica Linton" userId="S::annica.linton@haninge.se::43900dcc-3c97-4b33-aff5-bbd3d1bbd8f3" providerId="AD" clId="Web-{15D13F6C-AC63-43B7-A5DD-CE479B4C61A1}" dt="2021-01-20T08:26:50.568" v="93" actId="20577"/>
          <ac:spMkLst>
            <pc:docMk/>
            <pc:sldMk cId="3463932657" sldId="272"/>
            <ac:spMk id="3" creationId="{307FB723-AC7E-4E99-99FA-FE5A6D2F774C}"/>
          </ac:spMkLst>
        </pc:spChg>
      </pc:sldChg>
      <pc:sldChg chg="modSp">
        <pc:chgData name="Annica Linton" userId="S::annica.linton@haninge.se::43900dcc-3c97-4b33-aff5-bbd3d1bbd8f3" providerId="AD" clId="Web-{15D13F6C-AC63-43B7-A5DD-CE479B4C61A1}" dt="2021-01-20T08:25:45.735" v="59" actId="20577"/>
        <pc:sldMkLst>
          <pc:docMk/>
          <pc:sldMk cId="3554337111" sldId="273"/>
        </pc:sldMkLst>
        <pc:spChg chg="mod">
          <ac:chgData name="Annica Linton" userId="S::annica.linton@haninge.se::43900dcc-3c97-4b33-aff5-bbd3d1bbd8f3" providerId="AD" clId="Web-{15D13F6C-AC63-43B7-A5DD-CE479B4C61A1}" dt="2021-01-20T08:25:45.735" v="59" actId="20577"/>
          <ac:spMkLst>
            <pc:docMk/>
            <pc:sldMk cId="3554337111" sldId="273"/>
            <ac:spMk id="3" creationId="{4F9C77D8-D916-47E3-AA0E-74BB2AC39F90}"/>
          </ac:spMkLst>
        </pc:spChg>
      </pc:sldChg>
      <pc:sldChg chg="modSp">
        <pc:chgData name="Annica Linton" userId="S::annica.linton@haninge.se::43900dcc-3c97-4b33-aff5-bbd3d1bbd8f3" providerId="AD" clId="Web-{15D13F6C-AC63-43B7-A5DD-CE479B4C61A1}" dt="2021-01-20T08:25:35.907" v="56" actId="20577"/>
        <pc:sldMkLst>
          <pc:docMk/>
          <pc:sldMk cId="1373532282" sldId="274"/>
        </pc:sldMkLst>
        <pc:spChg chg="mod">
          <ac:chgData name="Annica Linton" userId="S::annica.linton@haninge.se::43900dcc-3c97-4b33-aff5-bbd3d1bbd8f3" providerId="AD" clId="Web-{15D13F6C-AC63-43B7-A5DD-CE479B4C61A1}" dt="2021-01-20T08:25:35.907" v="56" actId="20577"/>
          <ac:spMkLst>
            <pc:docMk/>
            <pc:sldMk cId="1373532282" sldId="274"/>
            <ac:spMk id="3" creationId="{4E2F10EC-17E1-4151-B591-37BF282A397E}"/>
          </ac:spMkLst>
        </pc:spChg>
      </pc:sldChg>
      <pc:sldChg chg="ord">
        <pc:chgData name="Annica Linton" userId="S::annica.linton@haninge.se::43900dcc-3c97-4b33-aff5-bbd3d1bbd8f3" providerId="AD" clId="Web-{15D13F6C-AC63-43B7-A5DD-CE479B4C61A1}" dt="2021-01-20T08:24:03.776" v="4"/>
        <pc:sldMkLst>
          <pc:docMk/>
          <pc:sldMk cId="248833287" sldId="275"/>
        </pc:sldMkLst>
      </pc:sldChg>
      <pc:sldChg chg="new del">
        <pc:chgData name="Annica Linton" userId="S::annica.linton@haninge.se::43900dcc-3c97-4b33-aff5-bbd3d1bbd8f3" providerId="AD" clId="Web-{15D13F6C-AC63-43B7-A5DD-CE479B4C61A1}" dt="2021-01-20T08:23:50.822" v="2"/>
        <pc:sldMkLst>
          <pc:docMk/>
          <pc:sldMk cId="920396299" sldId="278"/>
        </pc:sldMkLst>
      </pc:sldChg>
      <pc:sldChg chg="add ord">
        <pc:chgData name="Annica Linton" userId="S::annica.linton@haninge.se::43900dcc-3c97-4b33-aff5-bbd3d1bbd8f3" providerId="AD" clId="Web-{15D13F6C-AC63-43B7-A5DD-CE479B4C61A1}" dt="2021-01-20T08:24:01.228" v="3"/>
        <pc:sldMkLst>
          <pc:docMk/>
          <pc:sldMk cId="773627545" sldId="279"/>
        </pc:sldMkLst>
      </pc:sldChg>
    </pc:docChg>
  </pc:docChgLst>
  <pc:docChgLst>
    <pc:chgData name="Andreas Hass" userId="S::andreas.hass@haninge.se::8cc49212-67d8-484b-b197-306bb3ccff0f" providerId="AD" clId="Web-{0E3B72B0-26B8-45FE-9CFE-01D5DFEB0236}"/>
    <pc:docChg chg="addSld modSld">
      <pc:chgData name="Andreas Hass" userId="S::andreas.hass@haninge.se::8cc49212-67d8-484b-b197-306bb3ccff0f" providerId="AD" clId="Web-{0E3B72B0-26B8-45FE-9CFE-01D5DFEB0236}" dt="2022-01-31T12:40:47.452" v="80" actId="20577"/>
      <pc:docMkLst>
        <pc:docMk/>
      </pc:docMkLst>
      <pc:sldChg chg="modSp">
        <pc:chgData name="Andreas Hass" userId="S::andreas.hass@haninge.se::8cc49212-67d8-484b-b197-306bb3ccff0f" providerId="AD" clId="Web-{0E3B72B0-26B8-45FE-9CFE-01D5DFEB0236}" dt="2022-01-31T12:38:12.075" v="9" actId="20577"/>
        <pc:sldMkLst>
          <pc:docMk/>
          <pc:sldMk cId="3313185072" sldId="271"/>
        </pc:sldMkLst>
        <pc:spChg chg="mod">
          <ac:chgData name="Andreas Hass" userId="S::andreas.hass@haninge.se::8cc49212-67d8-484b-b197-306bb3ccff0f" providerId="AD" clId="Web-{0E3B72B0-26B8-45FE-9CFE-01D5DFEB0236}" dt="2022-01-31T12:38:12.075" v="9" actId="20577"/>
          <ac:spMkLst>
            <pc:docMk/>
            <pc:sldMk cId="3313185072" sldId="271"/>
            <ac:spMk id="3" creationId="{0F21D16F-FC19-4214-BB3A-A45632256D45}"/>
          </ac:spMkLst>
        </pc:spChg>
      </pc:sldChg>
      <pc:sldChg chg="modSp">
        <pc:chgData name="Andreas Hass" userId="S::andreas.hass@haninge.se::8cc49212-67d8-484b-b197-306bb3ccff0f" providerId="AD" clId="Web-{0E3B72B0-26B8-45FE-9CFE-01D5DFEB0236}" dt="2022-01-31T12:40:02.701" v="77" actId="20577"/>
        <pc:sldMkLst>
          <pc:docMk/>
          <pc:sldMk cId="3554337111" sldId="273"/>
        </pc:sldMkLst>
        <pc:spChg chg="mod">
          <ac:chgData name="Andreas Hass" userId="S::andreas.hass@haninge.se::8cc49212-67d8-484b-b197-306bb3ccff0f" providerId="AD" clId="Web-{0E3B72B0-26B8-45FE-9CFE-01D5DFEB0236}" dt="2022-01-31T12:40:02.701" v="77" actId="20577"/>
          <ac:spMkLst>
            <pc:docMk/>
            <pc:sldMk cId="3554337111" sldId="273"/>
            <ac:spMk id="3" creationId="{4F9C77D8-D916-47E3-AA0E-74BB2AC39F90}"/>
          </ac:spMkLst>
        </pc:spChg>
      </pc:sldChg>
      <pc:sldChg chg="modSp">
        <pc:chgData name="Andreas Hass" userId="S::andreas.hass@haninge.se::8cc49212-67d8-484b-b197-306bb3ccff0f" providerId="AD" clId="Web-{0E3B72B0-26B8-45FE-9CFE-01D5DFEB0236}" dt="2022-01-31T12:39:19.810" v="59" actId="20577"/>
        <pc:sldMkLst>
          <pc:docMk/>
          <pc:sldMk cId="1603628453" sldId="287"/>
        </pc:sldMkLst>
        <pc:spChg chg="mod">
          <ac:chgData name="Andreas Hass" userId="S::andreas.hass@haninge.se::8cc49212-67d8-484b-b197-306bb3ccff0f" providerId="AD" clId="Web-{0E3B72B0-26B8-45FE-9CFE-01D5DFEB0236}" dt="2022-01-31T12:39:19.810" v="59" actId="20577"/>
          <ac:spMkLst>
            <pc:docMk/>
            <pc:sldMk cId="1603628453" sldId="287"/>
            <ac:spMk id="3" creationId="{0F21D16F-FC19-4214-BB3A-A45632256D45}"/>
          </ac:spMkLst>
        </pc:spChg>
      </pc:sldChg>
      <pc:sldChg chg="modSp">
        <pc:chgData name="Andreas Hass" userId="S::andreas.hass@haninge.se::8cc49212-67d8-484b-b197-306bb3ccff0f" providerId="AD" clId="Web-{0E3B72B0-26B8-45FE-9CFE-01D5DFEB0236}" dt="2022-01-31T12:40:47.452" v="80" actId="20577"/>
        <pc:sldMkLst>
          <pc:docMk/>
          <pc:sldMk cId="681420286" sldId="289"/>
        </pc:sldMkLst>
        <pc:spChg chg="mod">
          <ac:chgData name="Andreas Hass" userId="S::andreas.hass@haninge.se::8cc49212-67d8-484b-b197-306bb3ccff0f" providerId="AD" clId="Web-{0E3B72B0-26B8-45FE-9CFE-01D5DFEB0236}" dt="2022-01-31T12:40:47.452" v="80" actId="20577"/>
          <ac:spMkLst>
            <pc:docMk/>
            <pc:sldMk cId="681420286" sldId="289"/>
            <ac:spMk id="2" creationId="{7B653F61-AAD9-4EF1-8A1E-636B4BCF11C8}"/>
          </ac:spMkLst>
        </pc:spChg>
      </pc:sldChg>
      <pc:sldChg chg="add replId">
        <pc:chgData name="Andreas Hass" userId="S::andreas.hass@haninge.se::8cc49212-67d8-484b-b197-306bb3ccff0f" providerId="AD" clId="Web-{0E3B72B0-26B8-45FE-9CFE-01D5DFEB0236}" dt="2022-01-31T12:40:36.624" v="78"/>
        <pc:sldMkLst>
          <pc:docMk/>
          <pc:sldMk cId="3207025357" sldId="290"/>
        </pc:sldMkLst>
      </pc:sldChg>
    </pc:docChg>
  </pc:docChgLst>
  <pc:docChgLst>
    <pc:chgData name="Annica Linton" userId="S::annica.linton@haninge.se::43900dcc-3c97-4b33-aff5-bbd3d1bbd8f3" providerId="AD" clId="Web-{8F057A17-8A0A-4AF5-8C50-A0E62EC25C44}"/>
    <pc:docChg chg="addSld delSld modSld sldOrd">
      <pc:chgData name="Annica Linton" userId="S::annica.linton@haninge.se::43900dcc-3c97-4b33-aff5-bbd3d1bbd8f3" providerId="AD" clId="Web-{8F057A17-8A0A-4AF5-8C50-A0E62EC25C44}" dt="2021-01-20T08:17:21.015" v="250" actId="20577"/>
      <pc:docMkLst>
        <pc:docMk/>
      </pc:docMkLst>
      <pc:sldChg chg="addSp delSp modSp">
        <pc:chgData name="Annica Linton" userId="S::annica.linton@haninge.se::43900dcc-3c97-4b33-aff5-bbd3d1bbd8f3" providerId="AD" clId="Web-{8F057A17-8A0A-4AF5-8C50-A0E62EC25C44}" dt="2021-01-20T07:55:03.271" v="33" actId="1076"/>
        <pc:sldMkLst>
          <pc:docMk/>
          <pc:sldMk cId="0" sldId="256"/>
        </pc:sldMkLst>
        <pc:spChg chg="mod">
          <ac:chgData name="Annica Linton" userId="S::annica.linton@haninge.se::43900dcc-3c97-4b33-aff5-bbd3d1bbd8f3" providerId="AD" clId="Web-{8F057A17-8A0A-4AF5-8C50-A0E62EC25C44}" dt="2021-01-20T07:54:29.066" v="20" actId="20577"/>
          <ac:spMkLst>
            <pc:docMk/>
            <pc:sldMk cId="0" sldId="256"/>
            <ac:spMk id="2050" creationId="{00000000-0000-0000-0000-000000000000}"/>
          </ac:spMkLst>
        </pc:spChg>
        <pc:spChg chg="mod">
          <ac:chgData name="Annica Linton" userId="S::annica.linton@haninge.se::43900dcc-3c97-4b33-aff5-bbd3d1bbd8f3" providerId="AD" clId="Web-{8F057A17-8A0A-4AF5-8C50-A0E62EC25C44}" dt="2021-01-20T07:54:36.863" v="28" actId="20577"/>
          <ac:spMkLst>
            <pc:docMk/>
            <pc:sldMk cId="0" sldId="256"/>
            <ac:spMk id="2051" creationId="{00000000-0000-0000-0000-000000000000}"/>
          </ac:spMkLst>
        </pc:spChg>
        <pc:picChg chg="add del mod">
          <ac:chgData name="Annica Linton" userId="S::annica.linton@haninge.se::43900dcc-3c97-4b33-aff5-bbd3d1bbd8f3" providerId="AD" clId="Web-{8F057A17-8A0A-4AF5-8C50-A0E62EC25C44}" dt="2021-01-20T07:53:56.517" v="2"/>
          <ac:picMkLst>
            <pc:docMk/>
            <pc:sldMk cId="0" sldId="256"/>
            <ac:picMk id="2" creationId="{21286CFB-2F94-4290-BD1B-AE9E1772E238}"/>
          </ac:picMkLst>
        </pc:picChg>
        <pc:picChg chg="add mod">
          <ac:chgData name="Annica Linton" userId="S::annica.linton@haninge.se::43900dcc-3c97-4b33-aff5-bbd3d1bbd8f3" providerId="AD" clId="Web-{8F057A17-8A0A-4AF5-8C50-A0E62EC25C44}" dt="2021-01-20T07:55:03.271" v="33" actId="1076"/>
          <ac:picMkLst>
            <pc:docMk/>
            <pc:sldMk cId="0" sldId="256"/>
            <ac:picMk id="3" creationId="{4B44D7D7-30F6-49C9-9A87-AB0253F12A27}"/>
          </ac:picMkLst>
        </pc:picChg>
        <pc:picChg chg="del">
          <ac:chgData name="Annica Linton" userId="S::annica.linton@haninge.se::43900dcc-3c97-4b33-aff5-bbd3d1bbd8f3" providerId="AD" clId="Web-{8F057A17-8A0A-4AF5-8C50-A0E62EC25C44}" dt="2021-01-20T07:53:52.423" v="0"/>
          <ac:picMkLst>
            <pc:docMk/>
            <pc:sldMk cId="0" sldId="256"/>
            <ac:picMk id="1026" creationId="{00000000-0000-0000-0000-000000000000}"/>
          </ac:picMkLst>
        </pc:picChg>
      </pc:sldChg>
      <pc:sldChg chg="delSp modSp ord">
        <pc:chgData name="Annica Linton" userId="S::annica.linton@haninge.se::43900dcc-3c97-4b33-aff5-bbd3d1bbd8f3" providerId="AD" clId="Web-{8F057A17-8A0A-4AF5-8C50-A0E62EC25C44}" dt="2021-01-20T07:57:47.485" v="53"/>
        <pc:sldMkLst>
          <pc:docMk/>
          <pc:sldMk cId="1478412515" sldId="261"/>
        </pc:sldMkLst>
        <pc:spChg chg="mod">
          <ac:chgData name="Annica Linton" userId="S::annica.linton@haninge.se::43900dcc-3c97-4b33-aff5-bbd3d1bbd8f3" providerId="AD" clId="Web-{8F057A17-8A0A-4AF5-8C50-A0E62EC25C44}" dt="2021-01-20T07:57:15.592" v="46" actId="20577"/>
          <ac:spMkLst>
            <pc:docMk/>
            <pc:sldMk cId="1478412515" sldId="261"/>
            <ac:spMk id="2" creationId="{18D4D94F-BD22-4616-A262-4C5F775D3E88}"/>
          </ac:spMkLst>
        </pc:spChg>
        <pc:spChg chg="mod">
          <ac:chgData name="Annica Linton" userId="S::annica.linton@haninge.se::43900dcc-3c97-4b33-aff5-bbd3d1bbd8f3" providerId="AD" clId="Web-{8F057A17-8A0A-4AF5-8C50-A0E62EC25C44}" dt="2021-01-20T07:57:26.999" v="49" actId="20577"/>
          <ac:spMkLst>
            <pc:docMk/>
            <pc:sldMk cId="1478412515" sldId="261"/>
            <ac:spMk id="3" creationId="{DD40A380-5B32-4A02-B1AB-9BAF69724C55}"/>
          </ac:spMkLst>
        </pc:spChg>
        <pc:spChg chg="del mod">
          <ac:chgData name="Annica Linton" userId="S::annica.linton@haninge.se::43900dcc-3c97-4b33-aff5-bbd3d1bbd8f3" providerId="AD" clId="Web-{8F057A17-8A0A-4AF5-8C50-A0E62EC25C44}" dt="2021-01-20T07:57:23.812" v="48"/>
          <ac:spMkLst>
            <pc:docMk/>
            <pc:sldMk cId="1478412515" sldId="261"/>
            <ac:spMk id="4" creationId="{A05D50C6-4BC2-4C2F-B222-CC9F0AB9AE21}"/>
          </ac:spMkLst>
        </pc:spChg>
      </pc:sldChg>
      <pc:sldChg chg="addSp delSp modSp del">
        <pc:chgData name="Annica Linton" userId="S::annica.linton@haninge.se::43900dcc-3c97-4b33-aff5-bbd3d1bbd8f3" providerId="AD" clId="Web-{8F057A17-8A0A-4AF5-8C50-A0E62EC25C44}" dt="2021-01-20T08:17:11.936" v="242"/>
        <pc:sldMkLst>
          <pc:docMk/>
          <pc:sldMk cId="3646238485" sldId="270"/>
        </pc:sldMkLst>
        <pc:spChg chg="mod">
          <ac:chgData name="Annica Linton" userId="S::annica.linton@haninge.se::43900dcc-3c97-4b33-aff5-bbd3d1bbd8f3" providerId="AD" clId="Web-{8F057A17-8A0A-4AF5-8C50-A0E62EC25C44}" dt="2021-01-20T07:56:29.496" v="39" actId="20577"/>
          <ac:spMkLst>
            <pc:docMk/>
            <pc:sldMk cId="3646238485" sldId="270"/>
            <ac:spMk id="2" creationId="{0F8B23A1-73B4-45F1-B4FB-37B073558D33}"/>
          </ac:spMkLst>
        </pc:spChg>
        <pc:spChg chg="mod">
          <ac:chgData name="Annica Linton" userId="S::annica.linton@haninge.se::43900dcc-3c97-4b33-aff5-bbd3d1bbd8f3" providerId="AD" clId="Web-{8F057A17-8A0A-4AF5-8C50-A0E62EC25C44}" dt="2021-01-20T07:56:46.778" v="45" actId="20577"/>
          <ac:spMkLst>
            <pc:docMk/>
            <pc:sldMk cId="3646238485" sldId="270"/>
            <ac:spMk id="3" creationId="{67962B13-467B-4A70-9A35-6C2931375C9F}"/>
          </ac:spMkLst>
        </pc:spChg>
        <pc:spChg chg="add del mod">
          <ac:chgData name="Annica Linton" userId="S::annica.linton@haninge.se::43900dcc-3c97-4b33-aff5-bbd3d1bbd8f3" providerId="AD" clId="Web-{8F057A17-8A0A-4AF5-8C50-A0E62EC25C44}" dt="2021-01-20T08:16:55.873" v="238"/>
          <ac:spMkLst>
            <pc:docMk/>
            <pc:sldMk cId="3646238485" sldId="270"/>
            <ac:spMk id="4" creationId="{731FE1EE-6674-473A-B697-A5C17284D1E7}"/>
          </ac:spMkLst>
        </pc:spChg>
        <pc:spChg chg="add mod">
          <ac:chgData name="Annica Linton" userId="S::annica.linton@haninge.se::43900dcc-3c97-4b33-aff5-bbd3d1bbd8f3" providerId="AD" clId="Web-{8F057A17-8A0A-4AF5-8C50-A0E62EC25C44}" dt="2021-01-20T08:17:06.795" v="241" actId="14100"/>
          <ac:spMkLst>
            <pc:docMk/>
            <pc:sldMk cId="3646238485" sldId="270"/>
            <ac:spMk id="5" creationId="{EE75D484-1A03-41CF-ABC3-E41FEC1D4126}"/>
          </ac:spMkLst>
        </pc:spChg>
      </pc:sldChg>
      <pc:sldChg chg="modSp">
        <pc:chgData name="Annica Linton" userId="S::annica.linton@haninge.se::43900dcc-3c97-4b33-aff5-bbd3d1bbd8f3" providerId="AD" clId="Web-{8F057A17-8A0A-4AF5-8C50-A0E62EC25C44}" dt="2021-01-20T08:16:42.012" v="233" actId="20577"/>
        <pc:sldMkLst>
          <pc:docMk/>
          <pc:sldMk cId="3313185072" sldId="271"/>
        </pc:sldMkLst>
        <pc:spChg chg="mod">
          <ac:chgData name="Annica Linton" userId="S::annica.linton@haninge.se::43900dcc-3c97-4b33-aff5-bbd3d1bbd8f3" providerId="AD" clId="Web-{8F057A17-8A0A-4AF5-8C50-A0E62EC25C44}" dt="2021-01-20T07:58:59.068" v="63" actId="20577"/>
          <ac:spMkLst>
            <pc:docMk/>
            <pc:sldMk cId="3313185072" sldId="271"/>
            <ac:spMk id="2" creationId="{E7EF7797-84A8-4ED5-8176-C87A9BA09248}"/>
          </ac:spMkLst>
        </pc:spChg>
        <pc:spChg chg="mod">
          <ac:chgData name="Annica Linton" userId="S::annica.linton@haninge.se::43900dcc-3c97-4b33-aff5-bbd3d1bbd8f3" providerId="AD" clId="Web-{8F057A17-8A0A-4AF5-8C50-A0E62EC25C44}" dt="2021-01-20T08:16:42.012" v="233" actId="20577"/>
          <ac:spMkLst>
            <pc:docMk/>
            <pc:sldMk cId="3313185072" sldId="271"/>
            <ac:spMk id="3" creationId="{0F21D16F-FC19-4214-BB3A-A45632256D45}"/>
          </ac:spMkLst>
        </pc:spChg>
      </pc:sldChg>
      <pc:sldChg chg="new del">
        <pc:chgData name="Annica Linton" userId="S::annica.linton@haninge.se::43900dcc-3c97-4b33-aff5-bbd3d1bbd8f3" providerId="AD" clId="Web-{8F057A17-8A0A-4AF5-8C50-A0E62EC25C44}" dt="2021-01-20T07:57:42.250" v="51"/>
        <pc:sldMkLst>
          <pc:docMk/>
          <pc:sldMk cId="2784499444" sldId="272"/>
        </pc:sldMkLst>
      </pc:sldChg>
      <pc:sldChg chg="modSp new">
        <pc:chgData name="Annica Linton" userId="S::annica.linton@haninge.se::43900dcc-3c97-4b33-aff5-bbd3d1bbd8f3" providerId="AD" clId="Web-{8F057A17-8A0A-4AF5-8C50-A0E62EC25C44}" dt="2021-01-20T07:58:28.644" v="60" actId="20577"/>
        <pc:sldMkLst>
          <pc:docMk/>
          <pc:sldMk cId="3463932657" sldId="272"/>
        </pc:sldMkLst>
        <pc:spChg chg="mod">
          <ac:chgData name="Annica Linton" userId="S::annica.linton@haninge.se::43900dcc-3c97-4b33-aff5-bbd3d1bbd8f3" providerId="AD" clId="Web-{8F057A17-8A0A-4AF5-8C50-A0E62EC25C44}" dt="2021-01-20T07:58:28.644" v="60" actId="20577"/>
          <ac:spMkLst>
            <pc:docMk/>
            <pc:sldMk cId="3463932657" sldId="272"/>
            <ac:spMk id="2" creationId="{CD6F286A-8C94-414E-B2D9-9D2276F25FF4}"/>
          </ac:spMkLst>
        </pc:spChg>
      </pc:sldChg>
      <pc:sldChg chg="modSp del">
        <pc:chgData name="Annica Linton" userId="S::annica.linton@haninge.se::43900dcc-3c97-4b33-aff5-bbd3d1bbd8f3" providerId="AD" clId="Web-{8F057A17-8A0A-4AF5-8C50-A0E62EC25C44}" dt="2021-01-20T07:55:34.664" v="35"/>
        <pc:sldMkLst>
          <pc:docMk/>
          <pc:sldMk cId="3762956026" sldId="272"/>
        </pc:sldMkLst>
        <pc:spChg chg="mod">
          <ac:chgData name="Annica Linton" userId="S::annica.linton@haninge.se::43900dcc-3c97-4b33-aff5-bbd3d1bbd8f3" providerId="AD" clId="Web-{8F057A17-8A0A-4AF5-8C50-A0E62EC25C44}" dt="2021-01-20T07:55:32.617" v="34" actId="20577"/>
          <ac:spMkLst>
            <pc:docMk/>
            <pc:sldMk cId="3762956026" sldId="272"/>
            <ac:spMk id="3" creationId="{ACFFED13-C865-42DB-8ADA-854F62A3B50D}"/>
          </ac:spMkLst>
        </pc:spChg>
      </pc:sldChg>
      <pc:sldChg chg="modSp new">
        <pc:chgData name="Annica Linton" userId="S::annica.linton@haninge.se::43900dcc-3c97-4b33-aff5-bbd3d1bbd8f3" providerId="AD" clId="Web-{8F057A17-8A0A-4AF5-8C50-A0E62EC25C44}" dt="2021-01-20T07:59:12.959" v="76" actId="20577"/>
        <pc:sldMkLst>
          <pc:docMk/>
          <pc:sldMk cId="3554337111" sldId="273"/>
        </pc:sldMkLst>
        <pc:spChg chg="mod">
          <ac:chgData name="Annica Linton" userId="S::annica.linton@haninge.se::43900dcc-3c97-4b33-aff5-bbd3d1bbd8f3" providerId="AD" clId="Web-{8F057A17-8A0A-4AF5-8C50-A0E62EC25C44}" dt="2021-01-20T07:59:12.959" v="76" actId="20577"/>
          <ac:spMkLst>
            <pc:docMk/>
            <pc:sldMk cId="3554337111" sldId="273"/>
            <ac:spMk id="2" creationId="{3B5B8B8F-B420-4759-B29F-19C56C0D0968}"/>
          </ac:spMkLst>
        </pc:spChg>
      </pc:sldChg>
      <pc:sldChg chg="modSp new">
        <pc:chgData name="Annica Linton" userId="S::annica.linton@haninge.se::43900dcc-3c97-4b33-aff5-bbd3d1bbd8f3" providerId="AD" clId="Web-{8F057A17-8A0A-4AF5-8C50-A0E62EC25C44}" dt="2021-01-20T08:11:28.632" v="152" actId="20577"/>
        <pc:sldMkLst>
          <pc:docMk/>
          <pc:sldMk cId="1373532282" sldId="274"/>
        </pc:sldMkLst>
        <pc:spChg chg="mod">
          <ac:chgData name="Annica Linton" userId="S::annica.linton@haninge.se::43900dcc-3c97-4b33-aff5-bbd3d1bbd8f3" providerId="AD" clId="Web-{8F057A17-8A0A-4AF5-8C50-A0E62EC25C44}" dt="2021-01-20T07:59:43.961" v="85" actId="20577"/>
          <ac:spMkLst>
            <pc:docMk/>
            <pc:sldMk cId="1373532282" sldId="274"/>
            <ac:spMk id="2" creationId="{A349180A-7BBB-4078-A53A-988D5B3903AA}"/>
          </ac:spMkLst>
        </pc:spChg>
        <pc:spChg chg="mod">
          <ac:chgData name="Annica Linton" userId="S::annica.linton@haninge.se::43900dcc-3c97-4b33-aff5-bbd3d1bbd8f3" providerId="AD" clId="Web-{8F057A17-8A0A-4AF5-8C50-A0E62EC25C44}" dt="2021-01-20T08:11:28.632" v="152" actId="20577"/>
          <ac:spMkLst>
            <pc:docMk/>
            <pc:sldMk cId="1373532282" sldId="274"/>
            <ac:spMk id="3" creationId="{4E2F10EC-17E1-4151-B591-37BF282A397E}"/>
          </ac:spMkLst>
        </pc:spChg>
      </pc:sldChg>
      <pc:sldChg chg="modSp new">
        <pc:chgData name="Annica Linton" userId="S::annica.linton@haninge.se::43900dcc-3c97-4b33-aff5-bbd3d1bbd8f3" providerId="AD" clId="Web-{8F057A17-8A0A-4AF5-8C50-A0E62EC25C44}" dt="2021-01-20T08:00:11.088" v="96" actId="20577"/>
        <pc:sldMkLst>
          <pc:docMk/>
          <pc:sldMk cId="248833287" sldId="275"/>
        </pc:sldMkLst>
        <pc:spChg chg="mod">
          <ac:chgData name="Annica Linton" userId="S::annica.linton@haninge.se::43900dcc-3c97-4b33-aff5-bbd3d1bbd8f3" providerId="AD" clId="Web-{8F057A17-8A0A-4AF5-8C50-A0E62EC25C44}" dt="2021-01-20T08:00:11.088" v="96" actId="20577"/>
          <ac:spMkLst>
            <pc:docMk/>
            <pc:sldMk cId="248833287" sldId="275"/>
            <ac:spMk id="2" creationId="{682E332A-4557-4C39-9B7A-16093BF94B83}"/>
          </ac:spMkLst>
        </pc:spChg>
      </pc:sldChg>
      <pc:sldChg chg="modSp new mod modClrScheme chgLayout">
        <pc:chgData name="Annica Linton" userId="S::annica.linton@haninge.se::43900dcc-3c97-4b33-aff5-bbd3d1bbd8f3" providerId="AD" clId="Web-{8F057A17-8A0A-4AF5-8C50-A0E62EC25C44}" dt="2021-01-20T08:02:43.629" v="134"/>
        <pc:sldMkLst>
          <pc:docMk/>
          <pc:sldMk cId="2848453747" sldId="276"/>
        </pc:sldMkLst>
        <pc:spChg chg="mod">
          <ac:chgData name="Annica Linton" userId="S::annica.linton@haninge.se::43900dcc-3c97-4b33-aff5-bbd3d1bbd8f3" providerId="AD" clId="Web-{8F057A17-8A0A-4AF5-8C50-A0E62EC25C44}" dt="2021-01-20T08:02:43.629" v="134"/>
          <ac:spMkLst>
            <pc:docMk/>
            <pc:sldMk cId="2848453747" sldId="276"/>
            <ac:spMk id="2" creationId="{53AEBF1E-4DE1-4B6B-B726-94A18AB29085}"/>
          </ac:spMkLst>
        </pc:spChg>
        <pc:spChg chg="mod">
          <ac:chgData name="Annica Linton" userId="S::annica.linton@haninge.se::43900dcc-3c97-4b33-aff5-bbd3d1bbd8f3" providerId="AD" clId="Web-{8F057A17-8A0A-4AF5-8C50-A0E62EC25C44}" dt="2021-01-20T08:02:43.629" v="134"/>
          <ac:spMkLst>
            <pc:docMk/>
            <pc:sldMk cId="2848453747" sldId="276"/>
            <ac:spMk id="3" creationId="{50EAB3A3-7A03-4999-A134-23C407FF3E13}"/>
          </ac:spMkLst>
        </pc:spChg>
      </pc:sldChg>
      <pc:sldChg chg="modSp new ord">
        <pc:chgData name="Annica Linton" userId="S::annica.linton@haninge.se::43900dcc-3c97-4b33-aff5-bbd3d1bbd8f3" providerId="AD" clId="Web-{8F057A17-8A0A-4AF5-8C50-A0E62EC25C44}" dt="2021-01-20T08:17:21.015" v="250" actId="20577"/>
        <pc:sldMkLst>
          <pc:docMk/>
          <pc:sldMk cId="4272330670" sldId="277"/>
        </pc:sldMkLst>
        <pc:spChg chg="mod">
          <ac:chgData name="Annica Linton" userId="S::annica.linton@haninge.se::43900dcc-3c97-4b33-aff5-bbd3d1bbd8f3" providerId="AD" clId="Web-{8F057A17-8A0A-4AF5-8C50-A0E62EC25C44}" dt="2021-01-20T08:17:21.015" v="250" actId="20577"/>
          <ac:spMkLst>
            <pc:docMk/>
            <pc:sldMk cId="4272330670" sldId="277"/>
            <ac:spMk id="2" creationId="{7DD67332-03EF-4D84-895A-FFE61F88FAFD}"/>
          </ac:spMkLst>
        </pc:spChg>
      </pc:sldChg>
    </pc:docChg>
  </pc:docChgLst>
  <pc:docChgLst>
    <pc:chgData name="Andreas Hass" userId="S::andreas.hass@haninge.se::8cc49212-67d8-484b-b197-306bb3ccff0f" providerId="AD" clId="Web-{C3400786-0BAF-4ACB-8929-C7C8B2117F21}"/>
    <pc:docChg chg="modSld">
      <pc:chgData name="Andreas Hass" userId="S::andreas.hass@haninge.se::8cc49212-67d8-484b-b197-306bb3ccff0f" providerId="AD" clId="Web-{C3400786-0BAF-4ACB-8929-C7C8B2117F21}" dt="2022-01-31T12:53:13.922" v="19" actId="20577"/>
      <pc:docMkLst>
        <pc:docMk/>
      </pc:docMkLst>
      <pc:sldChg chg="modSp">
        <pc:chgData name="Andreas Hass" userId="S::andreas.hass@haninge.se::8cc49212-67d8-484b-b197-306bb3ccff0f" providerId="AD" clId="Web-{C3400786-0BAF-4ACB-8929-C7C8B2117F21}" dt="2022-01-31T12:53:13.922" v="19" actId="20577"/>
        <pc:sldMkLst>
          <pc:docMk/>
          <pc:sldMk cId="3313185072" sldId="271"/>
        </pc:sldMkLst>
        <pc:spChg chg="mod">
          <ac:chgData name="Andreas Hass" userId="S::andreas.hass@haninge.se::8cc49212-67d8-484b-b197-306bb3ccff0f" providerId="AD" clId="Web-{C3400786-0BAF-4ACB-8929-C7C8B2117F21}" dt="2022-01-31T12:53:13.922" v="19" actId="20577"/>
          <ac:spMkLst>
            <pc:docMk/>
            <pc:sldMk cId="3313185072" sldId="271"/>
            <ac:spMk id="3" creationId="{0F21D16F-FC19-4214-BB3A-A45632256D45}"/>
          </ac:spMkLst>
        </pc:spChg>
      </pc:sldChg>
    </pc:docChg>
  </pc:docChgLst>
  <pc:docChgLst>
    <pc:chgData name="Annica Linton" userId="S::annica.linton@haninge.se::43900dcc-3c97-4b33-aff5-bbd3d1bbd8f3" providerId="AD" clId="Web-{76CCEB1F-1845-4A8B-8BEA-04821CF973F9}"/>
    <pc:docChg chg="modSld">
      <pc:chgData name="Annica Linton" userId="S::annica.linton@haninge.se::43900dcc-3c97-4b33-aff5-bbd3d1bbd8f3" providerId="AD" clId="Web-{76CCEB1F-1845-4A8B-8BEA-04821CF973F9}" dt="2021-01-21T13:55:59.143" v="26" actId="20577"/>
      <pc:docMkLst>
        <pc:docMk/>
      </pc:docMkLst>
      <pc:sldChg chg="modSp">
        <pc:chgData name="Annica Linton" userId="S::annica.linton@haninge.se::43900dcc-3c97-4b33-aff5-bbd3d1bbd8f3" providerId="AD" clId="Web-{76CCEB1F-1845-4A8B-8BEA-04821CF973F9}" dt="2021-01-21T13:55:59.143" v="26" actId="20577"/>
        <pc:sldMkLst>
          <pc:docMk/>
          <pc:sldMk cId="0" sldId="256"/>
        </pc:sldMkLst>
        <pc:spChg chg="mod">
          <ac:chgData name="Annica Linton" userId="S::annica.linton@haninge.se::43900dcc-3c97-4b33-aff5-bbd3d1bbd8f3" providerId="AD" clId="Web-{76CCEB1F-1845-4A8B-8BEA-04821CF973F9}" dt="2021-01-21T13:55:19.455" v="6" actId="20577"/>
          <ac:spMkLst>
            <pc:docMk/>
            <pc:sldMk cId="0" sldId="256"/>
            <ac:spMk id="2050" creationId="{00000000-0000-0000-0000-000000000000}"/>
          </ac:spMkLst>
        </pc:spChg>
        <pc:spChg chg="mod">
          <ac:chgData name="Annica Linton" userId="S::annica.linton@haninge.se::43900dcc-3c97-4b33-aff5-bbd3d1bbd8f3" providerId="AD" clId="Web-{76CCEB1F-1845-4A8B-8BEA-04821CF973F9}" dt="2021-01-21T13:55:59.143" v="26" actId="20577"/>
          <ac:spMkLst>
            <pc:docMk/>
            <pc:sldMk cId="0" sldId="256"/>
            <ac:spMk id="2051" creationId="{00000000-0000-0000-0000-000000000000}"/>
          </ac:spMkLst>
        </pc:spChg>
      </pc:sldChg>
      <pc:sldChg chg="modSp">
        <pc:chgData name="Annica Linton" userId="S::annica.linton@haninge.se::43900dcc-3c97-4b33-aff5-bbd3d1bbd8f3" providerId="AD" clId="Web-{76CCEB1F-1845-4A8B-8BEA-04821CF973F9}" dt="2021-01-21T13:54:29.469" v="1" actId="20577"/>
        <pc:sldMkLst>
          <pc:docMk/>
          <pc:sldMk cId="4272330670" sldId="277"/>
        </pc:sldMkLst>
        <pc:spChg chg="mod">
          <ac:chgData name="Annica Linton" userId="S::annica.linton@haninge.se::43900dcc-3c97-4b33-aff5-bbd3d1bbd8f3" providerId="AD" clId="Web-{76CCEB1F-1845-4A8B-8BEA-04821CF973F9}" dt="2021-01-21T13:54:29.469" v="1" actId="20577"/>
          <ac:spMkLst>
            <pc:docMk/>
            <pc:sldMk cId="4272330670" sldId="277"/>
            <ac:spMk id="2" creationId="{7DD67332-03EF-4D84-895A-FFE61F88FAFD}"/>
          </ac:spMkLst>
        </pc:spChg>
      </pc:sldChg>
    </pc:docChg>
  </pc:docChgLst>
  <pc:docChgLst>
    <pc:chgData name="Annica Linton" userId="S::annica.linton@haninge.se::43900dcc-3c97-4b33-aff5-bbd3d1bbd8f3" providerId="AD" clId="Web-{9BB87472-0E8B-4628-98A1-B1AC9F9F014E}"/>
    <pc:docChg chg="addSld delSld modSld sldOrd">
      <pc:chgData name="Annica Linton" userId="S::annica.linton@haninge.se::43900dcc-3c97-4b33-aff5-bbd3d1bbd8f3" providerId="AD" clId="Web-{9BB87472-0E8B-4628-98A1-B1AC9F9F014E}" dt="2021-02-09T09:18:46.221" v="237" actId="20577"/>
      <pc:docMkLst>
        <pc:docMk/>
      </pc:docMkLst>
      <pc:sldChg chg="modSp">
        <pc:chgData name="Annica Linton" userId="S::annica.linton@haninge.se::43900dcc-3c97-4b33-aff5-bbd3d1bbd8f3" providerId="AD" clId="Web-{9BB87472-0E8B-4628-98A1-B1AC9F9F014E}" dt="2021-02-09T08:44:59.641" v="4" actId="20577"/>
        <pc:sldMkLst>
          <pc:docMk/>
          <pc:sldMk cId="0" sldId="256"/>
        </pc:sldMkLst>
        <pc:spChg chg="mod">
          <ac:chgData name="Annica Linton" userId="S::annica.linton@haninge.se::43900dcc-3c97-4b33-aff5-bbd3d1bbd8f3" providerId="AD" clId="Web-{9BB87472-0E8B-4628-98A1-B1AC9F9F014E}" dt="2021-02-09T08:44:59.641" v="4" actId="20577"/>
          <ac:spMkLst>
            <pc:docMk/>
            <pc:sldMk cId="0" sldId="256"/>
            <ac:spMk id="2051" creationId="{00000000-0000-0000-0000-000000000000}"/>
          </ac:spMkLst>
        </pc:spChg>
      </pc:sldChg>
      <pc:sldChg chg="modSp">
        <pc:chgData name="Annica Linton" userId="S::annica.linton@haninge.se::43900dcc-3c97-4b33-aff5-bbd3d1bbd8f3" providerId="AD" clId="Web-{9BB87472-0E8B-4628-98A1-B1AC9F9F014E}" dt="2021-02-09T09:02:30.365" v="94" actId="20577"/>
        <pc:sldMkLst>
          <pc:docMk/>
          <pc:sldMk cId="3313185072" sldId="271"/>
        </pc:sldMkLst>
        <pc:spChg chg="mod">
          <ac:chgData name="Annica Linton" userId="S::annica.linton@haninge.se::43900dcc-3c97-4b33-aff5-bbd3d1bbd8f3" providerId="AD" clId="Web-{9BB87472-0E8B-4628-98A1-B1AC9F9F014E}" dt="2021-02-09T09:02:30.365" v="94" actId="20577"/>
          <ac:spMkLst>
            <pc:docMk/>
            <pc:sldMk cId="3313185072" sldId="271"/>
            <ac:spMk id="3" creationId="{0F21D16F-FC19-4214-BB3A-A45632256D45}"/>
          </ac:spMkLst>
        </pc:spChg>
      </pc:sldChg>
      <pc:sldChg chg="addSp modSp mod modClrScheme chgLayout modNotes">
        <pc:chgData name="Annica Linton" userId="S::annica.linton@haninge.se::43900dcc-3c97-4b33-aff5-bbd3d1bbd8f3" providerId="AD" clId="Web-{9BB87472-0E8B-4628-98A1-B1AC9F9F014E}" dt="2021-02-09T09:13:12.731" v="211" actId="20577"/>
        <pc:sldMkLst>
          <pc:docMk/>
          <pc:sldMk cId="3554337111" sldId="273"/>
        </pc:sldMkLst>
        <pc:spChg chg="mod">
          <ac:chgData name="Annica Linton" userId="S::annica.linton@haninge.se::43900dcc-3c97-4b33-aff5-bbd3d1bbd8f3" providerId="AD" clId="Web-{9BB87472-0E8B-4628-98A1-B1AC9F9F014E}" dt="2021-02-09T09:08:32.718" v="115"/>
          <ac:spMkLst>
            <pc:docMk/>
            <pc:sldMk cId="3554337111" sldId="273"/>
            <ac:spMk id="2" creationId="{3B5B8B8F-B420-4759-B29F-19C56C0D0968}"/>
          </ac:spMkLst>
        </pc:spChg>
        <pc:spChg chg="mod">
          <ac:chgData name="Annica Linton" userId="S::annica.linton@haninge.se::43900dcc-3c97-4b33-aff5-bbd3d1bbd8f3" providerId="AD" clId="Web-{9BB87472-0E8B-4628-98A1-B1AC9F9F014E}" dt="2021-02-09T09:13:12.731" v="211" actId="20577"/>
          <ac:spMkLst>
            <pc:docMk/>
            <pc:sldMk cId="3554337111" sldId="273"/>
            <ac:spMk id="3" creationId="{4F9C77D8-D916-47E3-AA0E-74BB2AC39F90}"/>
          </ac:spMkLst>
        </pc:spChg>
        <pc:picChg chg="add mod">
          <ac:chgData name="Annica Linton" userId="S::annica.linton@haninge.se::43900dcc-3c97-4b33-aff5-bbd3d1bbd8f3" providerId="AD" clId="Web-{9BB87472-0E8B-4628-98A1-B1AC9F9F014E}" dt="2021-02-09T09:08:36.138" v="116" actId="1076"/>
          <ac:picMkLst>
            <pc:docMk/>
            <pc:sldMk cId="3554337111" sldId="273"/>
            <ac:picMk id="4" creationId="{E06D43AE-64AF-4378-A6CC-52F823F8DEA1}"/>
          </ac:picMkLst>
        </pc:picChg>
      </pc:sldChg>
      <pc:sldChg chg="addSp delSp modSp mod modClrScheme chgLayout">
        <pc:chgData name="Annica Linton" userId="S::annica.linton@haninge.se::43900dcc-3c97-4b33-aff5-bbd3d1bbd8f3" providerId="AD" clId="Web-{9BB87472-0E8B-4628-98A1-B1AC9F9F014E}" dt="2021-02-09T09:18:46.221" v="237" actId="20577"/>
        <pc:sldMkLst>
          <pc:docMk/>
          <pc:sldMk cId="1373532282" sldId="274"/>
        </pc:sldMkLst>
        <pc:spChg chg="mod">
          <ac:chgData name="Annica Linton" userId="S::annica.linton@haninge.se::43900dcc-3c97-4b33-aff5-bbd3d1bbd8f3" providerId="AD" clId="Web-{9BB87472-0E8B-4628-98A1-B1AC9F9F014E}" dt="2021-02-09T09:18:27.346" v="233"/>
          <ac:spMkLst>
            <pc:docMk/>
            <pc:sldMk cId="1373532282" sldId="274"/>
            <ac:spMk id="2" creationId="{A349180A-7BBB-4078-A53A-988D5B3903AA}"/>
          </ac:spMkLst>
        </pc:spChg>
        <pc:spChg chg="mod">
          <ac:chgData name="Annica Linton" userId="S::annica.linton@haninge.se::43900dcc-3c97-4b33-aff5-bbd3d1bbd8f3" providerId="AD" clId="Web-{9BB87472-0E8B-4628-98A1-B1AC9F9F014E}" dt="2021-02-09T09:18:46.221" v="237" actId="20577"/>
          <ac:spMkLst>
            <pc:docMk/>
            <pc:sldMk cId="1373532282" sldId="274"/>
            <ac:spMk id="3" creationId="{4E2F10EC-17E1-4151-B591-37BF282A397E}"/>
          </ac:spMkLst>
        </pc:spChg>
        <pc:spChg chg="add del mod">
          <ac:chgData name="Annica Linton" userId="S::annica.linton@haninge.se::43900dcc-3c97-4b33-aff5-bbd3d1bbd8f3" providerId="AD" clId="Web-{9BB87472-0E8B-4628-98A1-B1AC9F9F014E}" dt="2021-02-09T09:18:38.440" v="235"/>
          <ac:spMkLst>
            <pc:docMk/>
            <pc:sldMk cId="1373532282" sldId="274"/>
            <ac:spMk id="9" creationId="{6733FD6F-A231-4E60-980A-E17982E39743}"/>
          </ac:spMkLst>
        </pc:spChg>
        <pc:spChg chg="add mod">
          <ac:chgData name="Annica Linton" userId="S::annica.linton@haninge.se::43900dcc-3c97-4b33-aff5-bbd3d1bbd8f3" providerId="AD" clId="Web-{9BB87472-0E8B-4628-98A1-B1AC9F9F014E}" dt="2021-02-09T09:18:27.346" v="233"/>
          <ac:spMkLst>
            <pc:docMk/>
            <pc:sldMk cId="1373532282" sldId="274"/>
            <ac:spMk id="11" creationId="{A245590B-4214-413B-A5C2-40D7AFB369EB}"/>
          </ac:spMkLst>
        </pc:spChg>
        <pc:picChg chg="add mod">
          <ac:chgData name="Annica Linton" userId="S::annica.linton@haninge.se::43900dcc-3c97-4b33-aff5-bbd3d1bbd8f3" providerId="AD" clId="Web-{9BB87472-0E8B-4628-98A1-B1AC9F9F014E}" dt="2021-02-09T09:18:33.455" v="234" actId="1076"/>
          <ac:picMkLst>
            <pc:docMk/>
            <pc:sldMk cId="1373532282" sldId="274"/>
            <ac:picMk id="4" creationId="{88E866B9-3562-439E-B48E-A45A75E93398}"/>
          </ac:picMkLst>
        </pc:picChg>
      </pc:sldChg>
      <pc:sldChg chg="addSp delSp modSp del modNotes">
        <pc:chgData name="Annica Linton" userId="S::annica.linton@haninge.se::43900dcc-3c97-4b33-aff5-bbd3d1bbd8f3" providerId="AD" clId="Web-{9BB87472-0E8B-4628-98A1-B1AC9F9F014E}" dt="2021-02-09T08:57:20.560" v="51"/>
        <pc:sldMkLst>
          <pc:docMk/>
          <pc:sldMk cId="4272330670" sldId="277"/>
        </pc:sldMkLst>
        <pc:spChg chg="del mod">
          <ac:chgData name="Annica Linton" userId="S::annica.linton@haninge.se::43900dcc-3c97-4b33-aff5-bbd3d1bbd8f3" providerId="AD" clId="Web-{9BB87472-0E8B-4628-98A1-B1AC9F9F014E}" dt="2021-02-09T08:51:51.101" v="9"/>
          <ac:spMkLst>
            <pc:docMk/>
            <pc:sldMk cId="4272330670" sldId="277"/>
            <ac:spMk id="3" creationId="{CA6D207E-5EE4-4A5F-A193-49A7DAA73C75}"/>
          </ac:spMkLst>
        </pc:spChg>
        <pc:spChg chg="add del mod">
          <ac:chgData name="Annica Linton" userId="S::annica.linton@haninge.se::43900dcc-3c97-4b33-aff5-bbd3d1bbd8f3" providerId="AD" clId="Web-{9BB87472-0E8B-4628-98A1-B1AC9F9F014E}" dt="2021-02-09T08:51:52.695" v="10"/>
          <ac:spMkLst>
            <pc:docMk/>
            <pc:sldMk cId="4272330670" sldId="277"/>
            <ac:spMk id="5" creationId="{C2755737-C694-4A20-8785-EC3BEC86DD36}"/>
          </ac:spMkLst>
        </pc:spChg>
        <pc:spChg chg="add del mod">
          <ac:chgData name="Annica Linton" userId="S::annica.linton@haninge.se::43900dcc-3c97-4b33-aff5-bbd3d1bbd8f3" providerId="AD" clId="Web-{9BB87472-0E8B-4628-98A1-B1AC9F9F014E}" dt="2021-02-09T08:53:17.087" v="20"/>
          <ac:spMkLst>
            <pc:docMk/>
            <pc:sldMk cId="4272330670" sldId="277"/>
            <ac:spMk id="8" creationId="{2A51355D-9FD4-4D66-8AEA-4280F49A6C2F}"/>
          </ac:spMkLst>
        </pc:spChg>
        <pc:spChg chg="add mod">
          <ac:chgData name="Annica Linton" userId="S::annica.linton@haninge.se::43900dcc-3c97-4b33-aff5-bbd3d1bbd8f3" providerId="AD" clId="Web-{9BB87472-0E8B-4628-98A1-B1AC9F9F014E}" dt="2021-02-09T08:53:30.040" v="21" actId="14100"/>
          <ac:spMkLst>
            <pc:docMk/>
            <pc:sldMk cId="4272330670" sldId="277"/>
            <ac:spMk id="9" creationId="{CE05D6D6-AB94-4D1B-9B20-603A0FCAECC7}"/>
          </ac:spMkLst>
        </pc:spChg>
        <pc:picChg chg="add del mod ord">
          <ac:chgData name="Annica Linton" userId="S::annica.linton@haninge.se::43900dcc-3c97-4b33-aff5-bbd3d1bbd8f3" providerId="AD" clId="Web-{9BB87472-0E8B-4628-98A1-B1AC9F9F014E}" dt="2021-02-09T08:52:40.383" v="12"/>
          <ac:picMkLst>
            <pc:docMk/>
            <pc:sldMk cId="4272330670" sldId="277"/>
            <ac:picMk id="6" creationId="{7F366379-1014-4648-98E4-3DADC898F7A5}"/>
          </ac:picMkLst>
        </pc:picChg>
      </pc:sldChg>
      <pc:sldChg chg="modNotes">
        <pc:chgData name="Annica Linton" userId="S::annica.linton@haninge.se::43900dcc-3c97-4b33-aff5-bbd3d1bbd8f3" providerId="AD" clId="Web-{9BB87472-0E8B-4628-98A1-B1AC9F9F014E}" dt="2021-02-09T08:58:36.092" v="54"/>
        <pc:sldMkLst>
          <pc:docMk/>
          <pc:sldMk cId="773627545" sldId="279"/>
        </pc:sldMkLst>
      </pc:sldChg>
      <pc:sldChg chg="modSp ord">
        <pc:chgData name="Annica Linton" userId="S::annica.linton@haninge.se::43900dcc-3c97-4b33-aff5-bbd3d1bbd8f3" providerId="AD" clId="Web-{9BB87472-0E8B-4628-98A1-B1AC9F9F014E}" dt="2021-02-09T09:17:58.080" v="229"/>
        <pc:sldMkLst>
          <pc:docMk/>
          <pc:sldMk cId="520220075" sldId="280"/>
        </pc:sldMkLst>
        <pc:spChg chg="mod">
          <ac:chgData name="Annica Linton" userId="S::annica.linton@haninge.se::43900dcc-3c97-4b33-aff5-bbd3d1bbd8f3" providerId="AD" clId="Web-{9BB87472-0E8B-4628-98A1-B1AC9F9F014E}" dt="2021-02-09T09:17:12.470" v="228" actId="20577"/>
          <ac:spMkLst>
            <pc:docMk/>
            <pc:sldMk cId="520220075" sldId="280"/>
            <ac:spMk id="3" creationId="{53ECE009-AA93-482A-8607-DB0892CADF86}"/>
          </ac:spMkLst>
        </pc:spChg>
      </pc:sldChg>
      <pc:sldChg chg="modSp">
        <pc:chgData name="Annica Linton" userId="S::annica.linton@haninge.se::43900dcc-3c97-4b33-aff5-bbd3d1bbd8f3" providerId="AD" clId="Web-{9BB87472-0E8B-4628-98A1-B1AC9F9F014E}" dt="2021-02-09T07:41:03.733" v="3" actId="20577"/>
        <pc:sldMkLst>
          <pc:docMk/>
          <pc:sldMk cId="2377926588" sldId="282"/>
        </pc:sldMkLst>
        <pc:spChg chg="mod">
          <ac:chgData name="Annica Linton" userId="S::annica.linton@haninge.se::43900dcc-3c97-4b33-aff5-bbd3d1bbd8f3" providerId="AD" clId="Web-{9BB87472-0E8B-4628-98A1-B1AC9F9F014E}" dt="2021-02-09T07:41:03.733" v="3" actId="20577"/>
          <ac:spMkLst>
            <pc:docMk/>
            <pc:sldMk cId="2377926588" sldId="282"/>
            <ac:spMk id="3" creationId="{53ECE009-AA93-482A-8607-DB0892CADF86}"/>
          </ac:spMkLst>
        </pc:spChg>
      </pc:sldChg>
      <pc:sldChg chg="del">
        <pc:chgData name="Annica Linton" userId="S::annica.linton@haninge.se::43900dcc-3c97-4b33-aff5-bbd3d1bbd8f3" providerId="AD" clId="Web-{9BB87472-0E8B-4628-98A1-B1AC9F9F014E}" dt="2021-02-09T08:58:19.701" v="53"/>
        <pc:sldMkLst>
          <pc:docMk/>
          <pc:sldMk cId="2866181597" sldId="283"/>
        </pc:sldMkLst>
      </pc:sldChg>
      <pc:sldChg chg="addSp modSp new mod modClrScheme chgLayout modNotes">
        <pc:chgData name="Annica Linton" userId="S::annica.linton@haninge.se::43900dcc-3c97-4b33-aff5-bbd3d1bbd8f3" providerId="AD" clId="Web-{9BB87472-0E8B-4628-98A1-B1AC9F9F014E}" dt="2021-02-09T08:59:24.624" v="58" actId="20577"/>
        <pc:sldMkLst>
          <pc:docMk/>
          <pc:sldMk cId="3708820017" sldId="285"/>
        </pc:sldMkLst>
        <pc:spChg chg="mod">
          <ac:chgData name="Annica Linton" userId="S::annica.linton@haninge.se::43900dcc-3c97-4b33-aff5-bbd3d1bbd8f3" providerId="AD" clId="Web-{9BB87472-0E8B-4628-98A1-B1AC9F9F014E}" dt="2021-02-09T08:55:35.699" v="34"/>
          <ac:spMkLst>
            <pc:docMk/>
            <pc:sldMk cId="3708820017" sldId="285"/>
            <ac:spMk id="2" creationId="{5CD00154-3440-44F7-B8BF-D7B23FDE4EFE}"/>
          </ac:spMkLst>
        </pc:spChg>
        <pc:spChg chg="mod">
          <ac:chgData name="Annica Linton" userId="S::annica.linton@haninge.se::43900dcc-3c97-4b33-aff5-bbd3d1bbd8f3" providerId="AD" clId="Web-{9BB87472-0E8B-4628-98A1-B1AC9F9F014E}" dt="2021-02-09T08:59:17.577" v="56" actId="20577"/>
          <ac:spMkLst>
            <pc:docMk/>
            <pc:sldMk cId="3708820017" sldId="285"/>
            <ac:spMk id="3" creationId="{72970FF4-1422-44C9-B612-8DA2E5CE154C}"/>
          </ac:spMkLst>
        </pc:spChg>
        <pc:spChg chg="add mod">
          <ac:chgData name="Annica Linton" userId="S::annica.linton@haninge.se::43900dcc-3c97-4b33-aff5-bbd3d1bbd8f3" providerId="AD" clId="Web-{9BB87472-0E8B-4628-98A1-B1AC9F9F014E}" dt="2021-02-09T08:59:24.624" v="58" actId="20577"/>
          <ac:spMkLst>
            <pc:docMk/>
            <pc:sldMk cId="3708820017" sldId="285"/>
            <ac:spMk id="6" creationId="{4F82BF1A-A842-4835-939F-9064532C3ABC}"/>
          </ac:spMkLst>
        </pc:spChg>
        <pc:picChg chg="add mod">
          <ac:chgData name="Annica Linton" userId="S::annica.linton@haninge.se::43900dcc-3c97-4b33-aff5-bbd3d1bbd8f3" providerId="AD" clId="Web-{9BB87472-0E8B-4628-98A1-B1AC9F9F014E}" dt="2021-02-09T08:55:48.215" v="36" actId="14100"/>
          <ac:picMkLst>
            <pc:docMk/>
            <pc:sldMk cId="3708820017" sldId="285"/>
            <ac:picMk id="4" creationId="{CE7AE7D8-807E-48E3-8889-03E181671F8E}"/>
          </ac:picMkLst>
        </pc:picChg>
      </pc:sldChg>
      <pc:sldChg chg="addSp delSp modSp new">
        <pc:chgData name="Annica Linton" userId="S::annica.linton@haninge.se::43900dcc-3c97-4b33-aff5-bbd3d1bbd8f3" providerId="AD" clId="Web-{9BB87472-0E8B-4628-98A1-B1AC9F9F014E}" dt="2021-02-09T09:05:02.870" v="111" actId="1076"/>
        <pc:sldMkLst>
          <pc:docMk/>
          <pc:sldMk cId="254632680" sldId="286"/>
        </pc:sldMkLst>
        <pc:spChg chg="mod">
          <ac:chgData name="Annica Linton" userId="S::annica.linton@haninge.se::43900dcc-3c97-4b33-aff5-bbd3d1bbd8f3" providerId="AD" clId="Web-{9BB87472-0E8B-4628-98A1-B1AC9F9F014E}" dt="2021-02-09T09:04:00.639" v="99" actId="20577"/>
          <ac:spMkLst>
            <pc:docMk/>
            <pc:sldMk cId="254632680" sldId="286"/>
            <ac:spMk id="2" creationId="{56B96910-5D0B-4165-B988-677BA9074302}"/>
          </ac:spMkLst>
        </pc:spChg>
        <pc:spChg chg="del">
          <ac:chgData name="Annica Linton" userId="S::annica.linton@haninge.se::43900dcc-3c97-4b33-aff5-bbd3d1bbd8f3" providerId="AD" clId="Web-{9BB87472-0E8B-4628-98A1-B1AC9F9F014E}" dt="2021-02-09T09:03:57.263" v="96"/>
          <ac:spMkLst>
            <pc:docMk/>
            <pc:sldMk cId="254632680" sldId="286"/>
            <ac:spMk id="3" creationId="{83310F29-CEEA-4AE1-BA02-1EB36F031FB2}"/>
          </ac:spMkLst>
        </pc:spChg>
        <pc:spChg chg="add del mod">
          <ac:chgData name="Annica Linton" userId="S::annica.linton@haninge.se::43900dcc-3c97-4b33-aff5-bbd3d1bbd8f3" providerId="AD" clId="Web-{9BB87472-0E8B-4628-98A1-B1AC9F9F014E}" dt="2021-02-09T09:04:55.783" v="108"/>
          <ac:spMkLst>
            <pc:docMk/>
            <pc:sldMk cId="254632680" sldId="286"/>
            <ac:spMk id="6" creationId="{7C6EDD66-00F5-4EF6-A6E4-A9781B218C58}"/>
          </ac:spMkLst>
        </pc:spChg>
        <pc:picChg chg="add del mod ord">
          <ac:chgData name="Annica Linton" userId="S::annica.linton@haninge.se::43900dcc-3c97-4b33-aff5-bbd3d1bbd8f3" providerId="AD" clId="Web-{9BB87472-0E8B-4628-98A1-B1AC9F9F014E}" dt="2021-02-09T09:04:54.310" v="107"/>
          <ac:picMkLst>
            <pc:docMk/>
            <pc:sldMk cId="254632680" sldId="286"/>
            <ac:picMk id="4" creationId="{D53F5E41-D88C-41C5-B1D4-AAE7A71A1F07}"/>
          </ac:picMkLst>
        </pc:picChg>
        <pc:picChg chg="add mod ord">
          <ac:chgData name="Annica Linton" userId="S::annica.linton@haninge.se::43900dcc-3c97-4b33-aff5-bbd3d1bbd8f3" providerId="AD" clId="Web-{9BB87472-0E8B-4628-98A1-B1AC9F9F014E}" dt="2021-02-09T09:05:02.870" v="111" actId="1076"/>
          <ac:picMkLst>
            <pc:docMk/>
            <pc:sldMk cId="254632680" sldId="286"/>
            <ac:picMk id="7" creationId="{D67D6065-B668-4515-9241-64B5865A51FD}"/>
          </ac:picMkLst>
        </pc:picChg>
      </pc:sldChg>
      <pc:sldChg chg="addSp delSp modSp new del">
        <pc:chgData name="Annica Linton" userId="S::annica.linton@haninge.se::43900dcc-3c97-4b33-aff5-bbd3d1bbd8f3" providerId="AD" clId="Web-{9BB87472-0E8B-4628-98A1-B1AC9F9F014E}" dt="2021-02-09T09:04:34.754" v="106"/>
        <pc:sldMkLst>
          <pc:docMk/>
          <pc:sldMk cId="1824833952" sldId="287"/>
        </pc:sldMkLst>
        <pc:spChg chg="del">
          <ac:chgData name="Annica Linton" userId="S::annica.linton@haninge.se::43900dcc-3c97-4b33-aff5-bbd3d1bbd8f3" providerId="AD" clId="Web-{9BB87472-0E8B-4628-98A1-B1AC9F9F014E}" dt="2021-02-09T09:04:26.370" v="103"/>
          <ac:spMkLst>
            <pc:docMk/>
            <pc:sldMk cId="1824833952" sldId="287"/>
            <ac:spMk id="3" creationId="{D5EA47D8-9242-4DEE-BE22-AE159AFC826A}"/>
          </ac:spMkLst>
        </pc:spChg>
        <pc:spChg chg="add mod">
          <ac:chgData name="Annica Linton" userId="S::annica.linton@haninge.se::43900dcc-3c97-4b33-aff5-bbd3d1bbd8f3" providerId="AD" clId="Web-{9BB87472-0E8B-4628-98A1-B1AC9F9F014E}" dt="2021-02-09T09:04:33.710" v="105"/>
          <ac:spMkLst>
            <pc:docMk/>
            <pc:sldMk cId="1824833952" sldId="287"/>
            <ac:spMk id="6" creationId="{5956B61C-D206-4E8C-BCA1-91D2BBCCF778}"/>
          </ac:spMkLst>
        </pc:spChg>
        <pc:picChg chg="add del mod ord">
          <ac:chgData name="Annica Linton" userId="S::annica.linton@haninge.se::43900dcc-3c97-4b33-aff5-bbd3d1bbd8f3" providerId="AD" clId="Web-{9BB87472-0E8B-4628-98A1-B1AC9F9F014E}" dt="2021-02-09T09:04:33.710" v="105"/>
          <ac:picMkLst>
            <pc:docMk/>
            <pc:sldMk cId="1824833952" sldId="287"/>
            <ac:picMk id="4" creationId="{70A474E5-8EBD-4DE2-B3C3-710A1756863E}"/>
          </ac:picMkLst>
        </pc:picChg>
      </pc:sldChg>
    </pc:docChg>
  </pc:docChgLst>
  <pc:docChgLst>
    <pc:chgData name="Veronica Öhrström" userId="S::veronica.ohrstrom@haninge.se::83a81b95-2472-4459-9cc7-c4f828bc5f81" providerId="AD" clId="Web-{0C8D6D98-35A8-4820-5F68-7A95B82B6568}"/>
    <pc:docChg chg="addSld delSld modSld">
      <pc:chgData name="Veronica Öhrström" userId="S::veronica.ohrstrom@haninge.se::83a81b95-2472-4459-9cc7-c4f828bc5f81" providerId="AD" clId="Web-{0C8D6D98-35A8-4820-5F68-7A95B82B6568}" dt="2020-08-28T13:04:13.411" v="26"/>
      <pc:docMkLst>
        <pc:docMk/>
      </pc:docMkLst>
      <pc:sldChg chg="del">
        <pc:chgData name="Veronica Öhrström" userId="S::veronica.ohrstrom@haninge.se::83a81b95-2472-4459-9cc7-c4f828bc5f81" providerId="AD" clId="Web-{0C8D6D98-35A8-4820-5F68-7A95B82B6568}" dt="2020-08-28T13:03:12.082" v="1"/>
        <pc:sldMkLst>
          <pc:docMk/>
          <pc:sldMk cId="0" sldId="258"/>
        </pc:sldMkLst>
      </pc:sldChg>
      <pc:sldChg chg="del">
        <pc:chgData name="Veronica Öhrström" userId="S::veronica.ohrstrom@haninge.se::83a81b95-2472-4459-9cc7-c4f828bc5f81" providerId="AD" clId="Web-{0C8D6D98-35A8-4820-5F68-7A95B82B6568}" dt="2020-08-28T13:03:13.895" v="3"/>
        <pc:sldMkLst>
          <pc:docMk/>
          <pc:sldMk cId="2212104648" sldId="259"/>
        </pc:sldMkLst>
      </pc:sldChg>
      <pc:sldChg chg="modSp add del">
        <pc:chgData name="Veronica Öhrström" userId="S::veronica.ohrstrom@haninge.se::83a81b95-2472-4459-9cc7-c4f828bc5f81" providerId="AD" clId="Web-{0C8D6D98-35A8-4820-5F68-7A95B82B6568}" dt="2020-08-28T13:04:03.114" v="22" actId="20577"/>
        <pc:sldMkLst>
          <pc:docMk/>
          <pc:sldMk cId="1478412515" sldId="261"/>
        </pc:sldMkLst>
        <pc:spChg chg="mod">
          <ac:chgData name="Veronica Öhrström" userId="S::veronica.ohrstrom@haninge.se::83a81b95-2472-4459-9cc7-c4f828bc5f81" providerId="AD" clId="Web-{0C8D6D98-35A8-4820-5F68-7A95B82B6568}" dt="2020-08-28T13:04:03.114" v="22" actId="20577"/>
          <ac:spMkLst>
            <pc:docMk/>
            <pc:sldMk cId="1478412515" sldId="261"/>
            <ac:spMk id="3" creationId="{DD40A380-5B32-4A02-B1AB-9BAF69724C55}"/>
          </ac:spMkLst>
        </pc:spChg>
      </pc:sldChg>
      <pc:sldChg chg="del">
        <pc:chgData name="Veronica Öhrström" userId="S::veronica.ohrstrom@haninge.se::83a81b95-2472-4459-9cc7-c4f828bc5f81" providerId="AD" clId="Web-{0C8D6D98-35A8-4820-5F68-7A95B82B6568}" dt="2020-08-28T13:03:08.488" v="0"/>
        <pc:sldMkLst>
          <pc:docMk/>
          <pc:sldMk cId="3289586708" sldId="262"/>
        </pc:sldMkLst>
      </pc:sldChg>
      <pc:sldChg chg="del">
        <pc:chgData name="Veronica Öhrström" userId="S::veronica.ohrstrom@haninge.se::83a81b95-2472-4459-9cc7-c4f828bc5f81" providerId="AD" clId="Web-{0C8D6D98-35A8-4820-5F68-7A95B82B6568}" dt="2020-08-28T13:03:15.285" v="5"/>
        <pc:sldMkLst>
          <pc:docMk/>
          <pc:sldMk cId="2143020995" sldId="267"/>
        </pc:sldMkLst>
      </pc:sldChg>
      <pc:sldChg chg="add del">
        <pc:chgData name="Veronica Öhrström" userId="S::veronica.ohrstrom@haninge.se::83a81b95-2472-4459-9cc7-c4f828bc5f81" providerId="AD" clId="Web-{0C8D6D98-35A8-4820-5F68-7A95B82B6568}" dt="2020-08-28T13:03:24.098" v="12"/>
        <pc:sldMkLst>
          <pc:docMk/>
          <pc:sldMk cId="1450116233" sldId="269"/>
        </pc:sldMkLst>
      </pc:sldChg>
      <pc:sldChg chg="del">
        <pc:chgData name="Veronica Öhrström" userId="S::veronica.ohrstrom@haninge.se::83a81b95-2472-4459-9cc7-c4f828bc5f81" providerId="AD" clId="Web-{0C8D6D98-35A8-4820-5F68-7A95B82B6568}" dt="2020-08-28T13:03:16.817" v="7"/>
        <pc:sldMkLst>
          <pc:docMk/>
          <pc:sldMk cId="1433822873" sldId="272"/>
        </pc:sldMkLst>
      </pc:sldChg>
      <pc:sldChg chg="new">
        <pc:chgData name="Veronica Öhrström" userId="S::veronica.ohrstrom@haninge.se::83a81b95-2472-4459-9cc7-c4f828bc5f81" providerId="AD" clId="Web-{0C8D6D98-35A8-4820-5F68-7A95B82B6568}" dt="2020-08-28T13:04:03.521" v="24"/>
        <pc:sldMkLst>
          <pc:docMk/>
          <pc:sldMk cId="3762956026" sldId="272"/>
        </pc:sldMkLst>
      </pc:sldChg>
      <pc:sldChg chg="del">
        <pc:chgData name="Veronica Öhrström" userId="S::veronica.ohrstrom@haninge.se::83a81b95-2472-4459-9cc7-c4f828bc5f81" providerId="AD" clId="Web-{0C8D6D98-35A8-4820-5F68-7A95B82B6568}" dt="2020-08-28T13:03:12.910" v="2"/>
        <pc:sldMkLst>
          <pc:docMk/>
          <pc:sldMk cId="1481922377" sldId="273"/>
        </pc:sldMkLst>
      </pc:sldChg>
      <pc:sldChg chg="new">
        <pc:chgData name="Veronica Öhrström" userId="S::veronica.ohrstrom@haninge.se::83a81b95-2472-4459-9cc7-c4f828bc5f81" providerId="AD" clId="Web-{0C8D6D98-35A8-4820-5F68-7A95B82B6568}" dt="2020-08-28T13:04:09.114" v="25"/>
        <pc:sldMkLst>
          <pc:docMk/>
          <pc:sldMk cId="3589885594" sldId="273"/>
        </pc:sldMkLst>
      </pc:sldChg>
      <pc:sldChg chg="new">
        <pc:chgData name="Veronica Öhrström" userId="S::veronica.ohrstrom@haninge.se::83a81b95-2472-4459-9cc7-c4f828bc5f81" providerId="AD" clId="Web-{0C8D6D98-35A8-4820-5F68-7A95B82B6568}" dt="2020-08-28T13:04:13.411" v="26"/>
        <pc:sldMkLst>
          <pc:docMk/>
          <pc:sldMk cId="1191942927" sldId="274"/>
        </pc:sldMkLst>
      </pc:sldChg>
      <pc:sldChg chg="del">
        <pc:chgData name="Veronica Öhrström" userId="S::veronica.ohrstrom@haninge.se::83a81b95-2472-4459-9cc7-c4f828bc5f81" providerId="AD" clId="Web-{0C8D6D98-35A8-4820-5F68-7A95B82B6568}" dt="2020-08-28T13:03:16.035" v="6"/>
        <pc:sldMkLst>
          <pc:docMk/>
          <pc:sldMk cId="1697727965" sldId="274"/>
        </pc:sldMkLst>
      </pc:sldChg>
      <pc:sldChg chg="del">
        <pc:chgData name="Veronica Öhrström" userId="S::veronica.ohrstrom@haninge.se::83a81b95-2472-4459-9cc7-c4f828bc5f81" providerId="AD" clId="Web-{0C8D6D98-35A8-4820-5F68-7A95B82B6568}" dt="2020-08-28T13:03:18.035" v="8"/>
        <pc:sldMkLst>
          <pc:docMk/>
          <pc:sldMk cId="1648510897" sldId="275"/>
        </pc:sldMkLst>
      </pc:sldChg>
      <pc:sldChg chg="add del">
        <pc:chgData name="Veronica Öhrström" userId="S::veronica.ohrstrom@haninge.se::83a81b95-2472-4459-9cc7-c4f828bc5f81" providerId="AD" clId="Web-{0C8D6D98-35A8-4820-5F68-7A95B82B6568}" dt="2020-08-28T13:03:36.614" v="15"/>
        <pc:sldMkLst>
          <pc:docMk/>
          <pc:sldMk cId="2561764231" sldId="276"/>
        </pc:sldMkLst>
      </pc:sldChg>
      <pc:sldChg chg="del">
        <pc:chgData name="Veronica Öhrström" userId="S::veronica.ohrstrom@haninge.se::83a81b95-2472-4459-9cc7-c4f828bc5f81" providerId="AD" clId="Web-{0C8D6D98-35A8-4820-5F68-7A95B82B6568}" dt="2020-08-28T13:03:14.598" v="4"/>
        <pc:sldMkLst>
          <pc:docMk/>
          <pc:sldMk cId="839945273" sldId="277"/>
        </pc:sldMkLst>
      </pc:sldChg>
    </pc:docChg>
  </pc:docChgLst>
  <pc:docChgLst>
    <pc:chgData name="Eva Alpedal" userId="S::eva.alpedal@haninge.se::b600160d-eaf8-4159-b2ca-d6872b1f4c17" providerId="AD" clId="Web-{553C5E25-0862-4CB4-90C3-264464B9C394}"/>
    <pc:docChg chg="modSld">
      <pc:chgData name="Eva Alpedal" userId="S::eva.alpedal@haninge.se::b600160d-eaf8-4159-b2ca-d6872b1f4c17" providerId="AD" clId="Web-{553C5E25-0862-4CB4-90C3-264464B9C394}" dt="2021-02-01T10:12:50.416" v="3" actId="20577"/>
      <pc:docMkLst>
        <pc:docMk/>
      </pc:docMkLst>
      <pc:sldChg chg="modSp">
        <pc:chgData name="Eva Alpedal" userId="S::eva.alpedal@haninge.se::b600160d-eaf8-4159-b2ca-d6872b1f4c17" providerId="AD" clId="Web-{553C5E25-0862-4CB4-90C3-264464B9C394}" dt="2021-02-01T10:12:09.197" v="1" actId="20577"/>
        <pc:sldMkLst>
          <pc:docMk/>
          <pc:sldMk cId="3554337111" sldId="273"/>
        </pc:sldMkLst>
        <pc:spChg chg="mod">
          <ac:chgData name="Eva Alpedal" userId="S::eva.alpedal@haninge.se::b600160d-eaf8-4159-b2ca-d6872b1f4c17" providerId="AD" clId="Web-{553C5E25-0862-4CB4-90C3-264464B9C394}" dt="2021-02-01T10:12:09.197" v="1" actId="20577"/>
          <ac:spMkLst>
            <pc:docMk/>
            <pc:sldMk cId="3554337111" sldId="273"/>
            <ac:spMk id="3" creationId="{4F9C77D8-D916-47E3-AA0E-74BB2AC39F90}"/>
          </ac:spMkLst>
        </pc:spChg>
      </pc:sldChg>
      <pc:sldChg chg="modSp">
        <pc:chgData name="Eva Alpedal" userId="S::eva.alpedal@haninge.se::b600160d-eaf8-4159-b2ca-d6872b1f4c17" providerId="AD" clId="Web-{553C5E25-0862-4CB4-90C3-264464B9C394}" dt="2021-02-01T10:12:50.416" v="3" actId="20577"/>
        <pc:sldMkLst>
          <pc:docMk/>
          <pc:sldMk cId="1373532282" sldId="274"/>
        </pc:sldMkLst>
        <pc:spChg chg="mod">
          <ac:chgData name="Eva Alpedal" userId="S::eva.alpedal@haninge.se::b600160d-eaf8-4159-b2ca-d6872b1f4c17" providerId="AD" clId="Web-{553C5E25-0862-4CB4-90C3-264464B9C394}" dt="2021-02-01T10:12:50.416" v="3" actId="20577"/>
          <ac:spMkLst>
            <pc:docMk/>
            <pc:sldMk cId="1373532282" sldId="274"/>
            <ac:spMk id="3" creationId="{4E2F10EC-17E1-4151-B591-37BF282A397E}"/>
          </ac:spMkLst>
        </pc:spChg>
      </pc:sldChg>
    </pc:docChg>
  </pc:docChgLst>
  <pc:docChgLst>
    <pc:chgData name="Annica Linton" userId="S::annica.linton@haninge.se::43900dcc-3c97-4b33-aff5-bbd3d1bbd8f3" providerId="AD" clId="Web-{43D5BBD7-E67F-4132-BA0D-0AC3CDBB046C}"/>
    <pc:docChg chg="modSld">
      <pc:chgData name="Annica Linton" userId="S::annica.linton@haninge.se::43900dcc-3c97-4b33-aff5-bbd3d1bbd8f3" providerId="AD" clId="Web-{43D5BBD7-E67F-4132-BA0D-0AC3CDBB046C}" dt="2021-02-09T09:27:00.019" v="89" actId="20577"/>
      <pc:docMkLst>
        <pc:docMk/>
      </pc:docMkLst>
      <pc:sldChg chg="addSp modSp">
        <pc:chgData name="Annica Linton" userId="S::annica.linton@haninge.se::43900dcc-3c97-4b33-aff5-bbd3d1bbd8f3" providerId="AD" clId="Web-{43D5BBD7-E67F-4132-BA0D-0AC3CDBB046C}" dt="2021-02-09T09:26:36.065" v="82" actId="1076"/>
        <pc:sldMkLst>
          <pc:docMk/>
          <pc:sldMk cId="520220075" sldId="280"/>
        </pc:sldMkLst>
        <pc:spChg chg="mod">
          <ac:chgData name="Annica Linton" userId="S::annica.linton@haninge.se::43900dcc-3c97-4b33-aff5-bbd3d1bbd8f3" providerId="AD" clId="Web-{43D5BBD7-E67F-4132-BA0D-0AC3CDBB046C}" dt="2021-02-09T09:26:25.533" v="81" actId="20577"/>
          <ac:spMkLst>
            <pc:docMk/>
            <pc:sldMk cId="520220075" sldId="280"/>
            <ac:spMk id="3" creationId="{53ECE009-AA93-482A-8607-DB0892CADF86}"/>
          </ac:spMkLst>
        </pc:spChg>
        <pc:spChg chg="add mod">
          <ac:chgData name="Annica Linton" userId="S::annica.linton@haninge.se::43900dcc-3c97-4b33-aff5-bbd3d1bbd8f3" providerId="AD" clId="Web-{43D5BBD7-E67F-4132-BA0D-0AC3CDBB046C}" dt="2021-02-09T09:26:36.065" v="82" actId="1076"/>
          <ac:spMkLst>
            <pc:docMk/>
            <pc:sldMk cId="520220075" sldId="280"/>
            <ac:spMk id="4" creationId="{0FECC01F-C8FC-4F58-BFEB-1F0CBF3C2294}"/>
          </ac:spMkLst>
        </pc:spChg>
      </pc:sldChg>
      <pc:sldChg chg="addSp modSp">
        <pc:chgData name="Annica Linton" userId="S::annica.linton@haninge.se::43900dcc-3c97-4b33-aff5-bbd3d1bbd8f3" providerId="AD" clId="Web-{43D5BBD7-E67F-4132-BA0D-0AC3CDBB046C}" dt="2021-02-09T09:27:00.019" v="89" actId="20577"/>
        <pc:sldMkLst>
          <pc:docMk/>
          <pc:sldMk cId="2377926588" sldId="282"/>
        </pc:sldMkLst>
        <pc:spChg chg="mod">
          <ac:chgData name="Annica Linton" userId="S::annica.linton@haninge.se::43900dcc-3c97-4b33-aff5-bbd3d1bbd8f3" providerId="AD" clId="Web-{43D5BBD7-E67F-4132-BA0D-0AC3CDBB046C}" dt="2021-02-09T09:27:00.019" v="89" actId="20577"/>
          <ac:spMkLst>
            <pc:docMk/>
            <pc:sldMk cId="2377926588" sldId="282"/>
            <ac:spMk id="2" creationId="{A216CCCC-AC0E-4CF1-944D-1B17A90D5221}"/>
          </ac:spMkLst>
        </pc:spChg>
        <pc:spChg chg="mod">
          <ac:chgData name="Annica Linton" userId="S::annica.linton@haninge.se::43900dcc-3c97-4b33-aff5-bbd3d1bbd8f3" providerId="AD" clId="Web-{43D5BBD7-E67F-4132-BA0D-0AC3CDBB046C}" dt="2021-02-09T09:21:36.213" v="30" actId="20577"/>
          <ac:spMkLst>
            <pc:docMk/>
            <pc:sldMk cId="2377926588" sldId="282"/>
            <ac:spMk id="3" creationId="{53ECE009-AA93-482A-8607-DB0892CADF86}"/>
          </ac:spMkLst>
        </pc:spChg>
        <pc:spChg chg="add mod">
          <ac:chgData name="Annica Linton" userId="S::annica.linton@haninge.se::43900dcc-3c97-4b33-aff5-bbd3d1bbd8f3" providerId="AD" clId="Web-{43D5BBD7-E67F-4132-BA0D-0AC3CDBB046C}" dt="2021-02-09T09:22:19.277" v="43" actId="1076"/>
          <ac:spMkLst>
            <pc:docMk/>
            <pc:sldMk cId="2377926588" sldId="282"/>
            <ac:spMk id="4" creationId="{B504503C-7F91-4465-8882-484A81055958}"/>
          </ac:spMkLst>
        </pc:spChg>
      </pc:sldChg>
    </pc:docChg>
  </pc:docChgLst>
  <pc:docChgLst>
    <pc:chgData name="Åsa Ferm" userId="S::asa.ferm@haninge.se::78aacfd1-6efd-4e66-b94c-ebfb0082279a" providerId="AD" clId="Web-{D4DB84F7-EE77-47D2-A3F8-DEE78DD3EB5D}"/>
    <pc:docChg chg="modSld">
      <pc:chgData name="Åsa Ferm" userId="S::asa.ferm@haninge.se::78aacfd1-6efd-4e66-b94c-ebfb0082279a" providerId="AD" clId="Web-{D4DB84F7-EE77-47D2-A3F8-DEE78DD3EB5D}" dt="2020-08-06T13:04:35.759" v="2" actId="20577"/>
      <pc:docMkLst>
        <pc:docMk/>
      </pc:docMkLst>
      <pc:sldChg chg="modSp">
        <pc:chgData name="Åsa Ferm" userId="S::asa.ferm@haninge.se::78aacfd1-6efd-4e66-b94c-ebfb0082279a" providerId="AD" clId="Web-{D4DB84F7-EE77-47D2-A3F8-DEE78DD3EB5D}" dt="2020-08-06T13:04:35.759" v="2" actId="20577"/>
        <pc:sldMkLst>
          <pc:docMk/>
          <pc:sldMk cId="0" sldId="257"/>
        </pc:sldMkLst>
        <pc:spChg chg="mod">
          <ac:chgData name="Åsa Ferm" userId="S::asa.ferm@haninge.se::78aacfd1-6efd-4e66-b94c-ebfb0082279a" providerId="AD" clId="Web-{D4DB84F7-EE77-47D2-A3F8-DEE78DD3EB5D}" dt="2020-08-06T13:04:35.759" v="2" actId="20577"/>
          <ac:spMkLst>
            <pc:docMk/>
            <pc:sldMk cId="0" sldId="257"/>
            <ac:spMk id="3075" creationId="{00000000-0000-0000-0000-000000000000}"/>
          </ac:spMkLst>
        </pc:spChg>
      </pc:sldChg>
    </pc:docChg>
  </pc:docChgLst>
  <pc:docChgLst>
    <pc:chgData name="Annica Linton" userId="S::annica.linton@haninge.se::43900dcc-3c97-4b33-aff5-bbd3d1bbd8f3" providerId="AD" clId="Web-{FB171708-E542-43CF-9F63-5C37133DC874}"/>
    <pc:docChg chg="addSld delSld modSld">
      <pc:chgData name="Annica Linton" userId="S::annica.linton@haninge.se::43900dcc-3c97-4b33-aff5-bbd3d1bbd8f3" providerId="AD" clId="Web-{FB171708-E542-43CF-9F63-5C37133DC874}" dt="2021-01-31T09:30:24.323" v="2"/>
      <pc:docMkLst>
        <pc:docMk/>
      </pc:docMkLst>
      <pc:sldChg chg="delSp new del">
        <pc:chgData name="Annica Linton" userId="S::annica.linton@haninge.se::43900dcc-3c97-4b33-aff5-bbd3d1bbd8f3" providerId="AD" clId="Web-{FB171708-E542-43CF-9F63-5C37133DC874}" dt="2021-01-31T09:30:24.323" v="2"/>
        <pc:sldMkLst>
          <pc:docMk/>
          <pc:sldMk cId="2120040934" sldId="284"/>
        </pc:sldMkLst>
        <pc:spChg chg="del">
          <ac:chgData name="Annica Linton" userId="S::annica.linton@haninge.se::43900dcc-3c97-4b33-aff5-bbd3d1bbd8f3" providerId="AD" clId="Web-{FB171708-E542-43CF-9F63-5C37133DC874}" dt="2021-01-31T09:30:22.557" v="1"/>
          <ac:spMkLst>
            <pc:docMk/>
            <pc:sldMk cId="2120040934" sldId="284"/>
            <ac:spMk id="3" creationId="{9537B144-A4D4-491D-A731-A1A9BE865B50}"/>
          </ac:spMkLst>
        </pc:spChg>
      </pc:sldChg>
    </pc:docChg>
  </pc:docChgLst>
  <pc:docChgLst>
    <pc:chgData name="Annica Linton" userId="S::annica.linton@haninge.se::43900dcc-3c97-4b33-aff5-bbd3d1bbd8f3" providerId="AD" clId="Web-{E6C2A5FD-B5FE-4F54-BA17-7E63642760E7}"/>
    <pc:docChg chg="modSld">
      <pc:chgData name="Annica Linton" userId="S::annica.linton@haninge.se::43900dcc-3c97-4b33-aff5-bbd3d1bbd8f3" providerId="AD" clId="Web-{E6C2A5FD-B5FE-4F54-BA17-7E63642760E7}" dt="2020-08-06T11:58:58.503" v="7" actId="20577"/>
      <pc:docMkLst>
        <pc:docMk/>
      </pc:docMkLst>
      <pc:sldChg chg="modSp">
        <pc:chgData name="Annica Linton" userId="S::annica.linton@haninge.se::43900dcc-3c97-4b33-aff5-bbd3d1bbd8f3" providerId="AD" clId="Web-{E6C2A5FD-B5FE-4F54-BA17-7E63642760E7}" dt="2020-08-06T11:58:58.503" v="7" actId="20577"/>
        <pc:sldMkLst>
          <pc:docMk/>
          <pc:sldMk cId="2212104648" sldId="259"/>
        </pc:sldMkLst>
        <pc:spChg chg="mod">
          <ac:chgData name="Annica Linton" userId="S::annica.linton@haninge.se::43900dcc-3c97-4b33-aff5-bbd3d1bbd8f3" providerId="AD" clId="Web-{E6C2A5FD-B5FE-4F54-BA17-7E63642760E7}" dt="2020-08-06T11:58:58.503" v="7" actId="20577"/>
          <ac:spMkLst>
            <pc:docMk/>
            <pc:sldMk cId="2212104648" sldId="259"/>
            <ac:spMk id="3" creationId="{00000000-0000-0000-0000-000000000000}"/>
          </ac:spMkLst>
        </pc:spChg>
      </pc:sldChg>
    </pc:docChg>
  </pc:docChgLst>
  <pc:docChgLst>
    <pc:chgData name="Annica Linton" userId="S::annica.linton@haninge.se::43900dcc-3c97-4b33-aff5-bbd3d1bbd8f3" providerId="AD" clId="Web-{9C6B4031-0BC4-41B4-94E2-3A56570AE4D9}"/>
    <pc:docChg chg="modSld">
      <pc:chgData name="Annica Linton" userId="S::annica.linton@haninge.se::43900dcc-3c97-4b33-aff5-bbd3d1bbd8f3" providerId="AD" clId="Web-{9C6B4031-0BC4-41B4-94E2-3A56570AE4D9}" dt="2021-01-20T08:36:37.229" v="29" actId="20577"/>
      <pc:docMkLst>
        <pc:docMk/>
      </pc:docMkLst>
      <pc:sldChg chg="modSp">
        <pc:chgData name="Annica Linton" userId="S::annica.linton@haninge.se::43900dcc-3c97-4b33-aff5-bbd3d1bbd8f3" providerId="AD" clId="Web-{9C6B4031-0BC4-41B4-94E2-3A56570AE4D9}" dt="2021-01-20T08:36:37.229" v="29" actId="20577"/>
        <pc:sldMkLst>
          <pc:docMk/>
          <pc:sldMk cId="3463932657" sldId="272"/>
        </pc:sldMkLst>
        <pc:spChg chg="mod">
          <ac:chgData name="Annica Linton" userId="S::annica.linton@haninge.se::43900dcc-3c97-4b33-aff5-bbd3d1bbd8f3" providerId="AD" clId="Web-{9C6B4031-0BC4-41B4-94E2-3A56570AE4D9}" dt="2021-01-20T08:36:37.229" v="29" actId="20577"/>
          <ac:spMkLst>
            <pc:docMk/>
            <pc:sldMk cId="3463932657" sldId="272"/>
            <ac:spMk id="3" creationId="{307FB723-AC7E-4E99-99FA-FE5A6D2F774C}"/>
          </ac:spMkLst>
        </pc:spChg>
      </pc:sldChg>
    </pc:docChg>
  </pc:docChgLst>
  <pc:docChgLst>
    <pc:chgData name="Elisabeth Andersson" userId="S::elisabeth.a.andersson@haninge.se::b1239310-5692-4796-818f-3909af13521d" providerId="AD" clId="Web-{3D3331BB-F1D5-41DC-8876-2B947B5AF6ED}"/>
    <pc:docChg chg="modSld">
      <pc:chgData name="Elisabeth Andersson" userId="S::elisabeth.a.andersson@haninge.se::b1239310-5692-4796-818f-3909af13521d" providerId="AD" clId="Web-{3D3331BB-F1D5-41DC-8876-2B947B5AF6ED}" dt="2020-08-25T12:53:55.207" v="24" actId="20577"/>
      <pc:docMkLst>
        <pc:docMk/>
      </pc:docMkLst>
      <pc:sldChg chg="modSp">
        <pc:chgData name="Elisabeth Andersson" userId="S::elisabeth.a.andersson@haninge.se::b1239310-5692-4796-818f-3909af13521d" providerId="AD" clId="Web-{3D3331BB-F1D5-41DC-8876-2B947B5AF6ED}" dt="2020-08-25T12:53:55.207" v="24" actId="20577"/>
        <pc:sldMkLst>
          <pc:docMk/>
          <pc:sldMk cId="0" sldId="258"/>
        </pc:sldMkLst>
        <pc:spChg chg="mod">
          <ac:chgData name="Elisabeth Andersson" userId="S::elisabeth.a.andersson@haninge.se::b1239310-5692-4796-818f-3909af13521d" providerId="AD" clId="Web-{3D3331BB-F1D5-41DC-8876-2B947B5AF6ED}" dt="2020-08-25T12:53:55.207" v="24" actId="20577"/>
          <ac:spMkLst>
            <pc:docMk/>
            <pc:sldMk cId="0" sldId="258"/>
            <ac:spMk id="4099" creationId="{00000000-0000-0000-0000-000000000000}"/>
          </ac:spMkLst>
        </pc:spChg>
      </pc:sldChg>
    </pc:docChg>
  </pc:docChgLst>
  <pc:docChgLst>
    <pc:chgData name="Andreas Hass" userId="S::andreas.hass@haninge.se::8cc49212-67d8-484b-b197-306bb3ccff0f" providerId="AD" clId="Web-{7F5FF363-7769-4951-B4F9-3069B200C13A}"/>
    <pc:docChg chg="sldOrd">
      <pc:chgData name="Andreas Hass" userId="S::andreas.hass@haninge.se::8cc49212-67d8-484b-b197-306bb3ccff0f" providerId="AD" clId="Web-{7F5FF363-7769-4951-B4F9-3069B200C13A}" dt="2022-01-31T13:24:37.180" v="0"/>
      <pc:docMkLst>
        <pc:docMk/>
      </pc:docMkLst>
      <pc:sldChg chg="ord">
        <pc:chgData name="Andreas Hass" userId="S::andreas.hass@haninge.se::8cc49212-67d8-484b-b197-306bb3ccff0f" providerId="AD" clId="Web-{7F5FF363-7769-4951-B4F9-3069B200C13A}" dt="2022-01-31T13:24:37.180" v="0"/>
        <pc:sldMkLst>
          <pc:docMk/>
          <pc:sldMk cId="681420286" sldId="289"/>
        </pc:sldMkLst>
      </pc:sldChg>
    </pc:docChg>
  </pc:docChgLst>
  <pc:docChgLst>
    <pc:chgData name="Osman Barsk" userId="S::osman.barsk@haninge.se::97a00fc2-0050-43e5-98dc-906526515020" providerId="AD" clId="Web-{C67B072C-8C2C-4A50-9965-10FBDB422AC2}"/>
    <pc:docChg chg="modSld">
      <pc:chgData name="Osman Barsk" userId="S::osman.barsk@haninge.se::97a00fc2-0050-43e5-98dc-906526515020" providerId="AD" clId="Web-{C67B072C-8C2C-4A50-9965-10FBDB422AC2}" dt="2020-08-25T12:54:51.956" v="42" actId="20577"/>
      <pc:docMkLst>
        <pc:docMk/>
      </pc:docMkLst>
      <pc:sldChg chg="modSp">
        <pc:chgData name="Osman Barsk" userId="S::osman.barsk@haninge.se::97a00fc2-0050-43e5-98dc-906526515020" providerId="AD" clId="Web-{C67B072C-8C2C-4A50-9965-10FBDB422AC2}" dt="2020-08-25T12:54:51.956" v="42" actId="20577"/>
        <pc:sldMkLst>
          <pc:docMk/>
          <pc:sldMk cId="0" sldId="258"/>
        </pc:sldMkLst>
        <pc:spChg chg="mod">
          <ac:chgData name="Osman Barsk" userId="S::osman.barsk@haninge.se::97a00fc2-0050-43e5-98dc-906526515020" providerId="AD" clId="Web-{C67B072C-8C2C-4A50-9965-10FBDB422AC2}" dt="2020-08-25T12:54:51.956" v="42" actId="20577"/>
          <ac:spMkLst>
            <pc:docMk/>
            <pc:sldMk cId="0" sldId="258"/>
            <ac:spMk id="4099" creationId="{00000000-0000-0000-0000-000000000000}"/>
          </ac:spMkLst>
        </pc:spChg>
      </pc:sldChg>
    </pc:docChg>
  </pc:docChgLst>
  <pc:docChgLst>
    <pc:chgData name="Annica Linton" userId="S::annica.linton@haninge.se::43900dcc-3c97-4b33-aff5-bbd3d1bbd8f3" providerId="AD" clId="Web-{1D5D7405-BF70-4E15-A3E6-78E732B56409}"/>
    <pc:docChg chg="modSld">
      <pc:chgData name="Annica Linton" userId="S::annica.linton@haninge.se::43900dcc-3c97-4b33-aff5-bbd3d1bbd8f3" providerId="AD" clId="Web-{1D5D7405-BF70-4E15-A3E6-78E732B56409}" dt="2021-02-01T10:26:03.289" v="18" actId="14100"/>
      <pc:docMkLst>
        <pc:docMk/>
      </pc:docMkLst>
      <pc:sldChg chg="addSp modSp">
        <pc:chgData name="Annica Linton" userId="S::annica.linton@haninge.se::43900dcc-3c97-4b33-aff5-bbd3d1bbd8f3" providerId="AD" clId="Web-{1D5D7405-BF70-4E15-A3E6-78E732B56409}" dt="2021-02-01T10:26:03.289" v="18" actId="14100"/>
        <pc:sldMkLst>
          <pc:docMk/>
          <pc:sldMk cId="3463932657" sldId="272"/>
        </pc:sldMkLst>
        <pc:spChg chg="mod">
          <ac:chgData name="Annica Linton" userId="S::annica.linton@haninge.se::43900dcc-3c97-4b33-aff5-bbd3d1bbd8f3" providerId="AD" clId="Web-{1D5D7405-BF70-4E15-A3E6-78E732B56409}" dt="2021-02-01T10:25:56.383" v="16" actId="14100"/>
          <ac:spMkLst>
            <pc:docMk/>
            <pc:sldMk cId="3463932657" sldId="272"/>
            <ac:spMk id="3" creationId="{307FB723-AC7E-4E99-99FA-FE5A6D2F774C}"/>
          </ac:spMkLst>
        </pc:spChg>
        <pc:picChg chg="add mod">
          <ac:chgData name="Annica Linton" userId="S::annica.linton@haninge.se::43900dcc-3c97-4b33-aff5-bbd3d1bbd8f3" providerId="AD" clId="Web-{1D5D7405-BF70-4E15-A3E6-78E732B56409}" dt="2021-02-01T10:26:03.289" v="18" actId="14100"/>
          <ac:picMkLst>
            <pc:docMk/>
            <pc:sldMk cId="3463932657" sldId="272"/>
            <ac:picMk id="4" creationId="{734D7108-22D0-45A0-A8D0-7C42AB0CD031}"/>
          </ac:picMkLst>
        </pc:picChg>
      </pc:sldChg>
    </pc:docChg>
  </pc:docChgLst>
  <pc:docChgLst>
    <pc:chgData name="Veronica Öhrström" userId="S::veronica.ohrstrom@haninge.se::83a81b95-2472-4459-9cc7-c4f828bc5f81" providerId="AD" clId="Web-{970FFF1A-C89F-44B3-041B-C08FC14E769E}"/>
    <pc:docChg chg="addSld modSld sldOrd">
      <pc:chgData name="Veronica Öhrström" userId="S::veronica.ohrstrom@haninge.se::83a81b95-2472-4459-9cc7-c4f828bc5f81" providerId="AD" clId="Web-{970FFF1A-C89F-44B3-041B-C08FC14E769E}" dt="2020-08-28T12:55:46.361" v="1192" actId="14100"/>
      <pc:docMkLst>
        <pc:docMk/>
      </pc:docMkLst>
      <pc:sldChg chg="addSp modSp">
        <pc:chgData name="Veronica Öhrström" userId="S::veronica.ohrstrom@haninge.se::83a81b95-2472-4459-9cc7-c4f828bc5f81" providerId="AD" clId="Web-{970FFF1A-C89F-44B3-041B-C08FC14E769E}" dt="2020-08-28T12:28:14.215" v="989" actId="20577"/>
        <pc:sldMkLst>
          <pc:docMk/>
          <pc:sldMk cId="0" sldId="258"/>
        </pc:sldMkLst>
        <pc:spChg chg="add mod">
          <ac:chgData name="Veronica Öhrström" userId="S::veronica.ohrstrom@haninge.se::83a81b95-2472-4459-9cc7-c4f828bc5f81" providerId="AD" clId="Web-{970FFF1A-C89F-44B3-041B-C08FC14E769E}" dt="2020-08-28T12:28:14.215" v="989" actId="20577"/>
          <ac:spMkLst>
            <pc:docMk/>
            <pc:sldMk cId="0" sldId="258"/>
            <ac:spMk id="2" creationId="{AD52CE47-C89A-4C79-92A6-02D414E363D6}"/>
          </ac:spMkLst>
        </pc:spChg>
        <pc:spChg chg="mod">
          <ac:chgData name="Veronica Öhrström" userId="S::veronica.ohrstrom@haninge.se::83a81b95-2472-4459-9cc7-c4f828bc5f81" providerId="AD" clId="Web-{970FFF1A-C89F-44B3-041B-C08FC14E769E}" dt="2020-08-28T11:59:20.275" v="201" actId="20577"/>
          <ac:spMkLst>
            <pc:docMk/>
            <pc:sldMk cId="0" sldId="258"/>
            <ac:spMk id="4098" creationId="{00000000-0000-0000-0000-000000000000}"/>
          </ac:spMkLst>
        </pc:spChg>
      </pc:sldChg>
      <pc:sldChg chg="addSp modSp">
        <pc:chgData name="Veronica Öhrström" userId="S::veronica.ohrstrom@haninge.se::83a81b95-2472-4459-9cc7-c4f828bc5f81" providerId="AD" clId="Web-{970FFF1A-C89F-44B3-041B-C08FC14E769E}" dt="2020-08-28T12:35:55.673" v="1164" actId="20577"/>
        <pc:sldMkLst>
          <pc:docMk/>
          <pc:sldMk cId="2212104648" sldId="259"/>
        </pc:sldMkLst>
        <pc:spChg chg="mod">
          <ac:chgData name="Veronica Öhrström" userId="S::veronica.ohrstrom@haninge.se::83a81b95-2472-4459-9cc7-c4f828bc5f81" providerId="AD" clId="Web-{970FFF1A-C89F-44B3-041B-C08FC14E769E}" dt="2020-08-28T12:04:31.403" v="331" actId="20577"/>
          <ac:spMkLst>
            <pc:docMk/>
            <pc:sldMk cId="2212104648" sldId="259"/>
            <ac:spMk id="2" creationId="{00000000-0000-0000-0000-000000000000}"/>
          </ac:spMkLst>
        </pc:spChg>
        <pc:spChg chg="add mod">
          <ac:chgData name="Veronica Öhrström" userId="S::veronica.ohrstrom@haninge.se::83a81b95-2472-4459-9cc7-c4f828bc5f81" providerId="AD" clId="Web-{970FFF1A-C89F-44B3-041B-C08FC14E769E}" dt="2020-08-28T12:35:55.673" v="1164" actId="20577"/>
          <ac:spMkLst>
            <pc:docMk/>
            <pc:sldMk cId="2212104648" sldId="259"/>
            <ac:spMk id="4" creationId="{CF148AF5-87EC-4610-87C2-4DB307C7F7FC}"/>
          </ac:spMkLst>
        </pc:spChg>
      </pc:sldChg>
      <pc:sldChg chg="modSp">
        <pc:chgData name="Veronica Öhrström" userId="S::veronica.ohrstrom@haninge.se::83a81b95-2472-4459-9cc7-c4f828bc5f81" providerId="AD" clId="Web-{970FFF1A-C89F-44B3-041B-C08FC14E769E}" dt="2020-08-28T11:54:54.538" v="96" actId="20577"/>
        <pc:sldMkLst>
          <pc:docMk/>
          <pc:sldMk cId="1478412515" sldId="261"/>
        </pc:sldMkLst>
        <pc:spChg chg="mod">
          <ac:chgData name="Veronica Öhrström" userId="S::veronica.ohrstrom@haninge.se::83a81b95-2472-4459-9cc7-c4f828bc5f81" providerId="AD" clId="Web-{970FFF1A-C89F-44B3-041B-C08FC14E769E}" dt="2020-08-28T11:54:35.616" v="91" actId="20577"/>
          <ac:spMkLst>
            <pc:docMk/>
            <pc:sldMk cId="1478412515" sldId="261"/>
            <ac:spMk id="3" creationId="{DD40A380-5B32-4A02-B1AB-9BAF69724C55}"/>
          </ac:spMkLst>
        </pc:spChg>
        <pc:spChg chg="mod">
          <ac:chgData name="Veronica Öhrström" userId="S::veronica.ohrstrom@haninge.se::83a81b95-2472-4459-9cc7-c4f828bc5f81" providerId="AD" clId="Web-{970FFF1A-C89F-44B3-041B-C08FC14E769E}" dt="2020-08-28T11:54:54.538" v="96" actId="20577"/>
          <ac:spMkLst>
            <pc:docMk/>
            <pc:sldMk cId="1478412515" sldId="261"/>
            <ac:spMk id="4" creationId="{A05D50C6-4BC2-4C2F-B222-CC9F0AB9AE21}"/>
          </ac:spMkLst>
        </pc:spChg>
      </pc:sldChg>
      <pc:sldChg chg="modSp">
        <pc:chgData name="Veronica Öhrström" userId="S::veronica.ohrstrom@haninge.se::83a81b95-2472-4459-9cc7-c4f828bc5f81" providerId="AD" clId="Web-{970FFF1A-C89F-44B3-041B-C08FC14E769E}" dt="2020-08-28T12:27:57.809" v="981" actId="20577"/>
        <pc:sldMkLst>
          <pc:docMk/>
          <pc:sldMk cId="3289586708" sldId="262"/>
        </pc:sldMkLst>
        <pc:spChg chg="mod">
          <ac:chgData name="Veronica Öhrström" userId="S::veronica.ohrstrom@haninge.se::83a81b95-2472-4459-9cc7-c4f828bc5f81" providerId="AD" clId="Web-{970FFF1A-C89F-44B3-041B-C08FC14E769E}" dt="2020-08-28T12:27:57.809" v="981" actId="20577"/>
          <ac:spMkLst>
            <pc:docMk/>
            <pc:sldMk cId="3289586708" sldId="262"/>
            <ac:spMk id="2" creationId="{9D8A804A-FAFF-432D-9166-3106CCA826F6}"/>
          </ac:spMkLst>
        </pc:spChg>
        <pc:spChg chg="mod">
          <ac:chgData name="Veronica Öhrström" userId="S::veronica.ohrstrom@haninge.se::83a81b95-2472-4459-9cc7-c4f828bc5f81" providerId="AD" clId="Web-{970FFF1A-C89F-44B3-041B-C08FC14E769E}" dt="2020-08-28T11:57:20.883" v="194" actId="20577"/>
          <ac:spMkLst>
            <pc:docMk/>
            <pc:sldMk cId="3289586708" sldId="262"/>
            <ac:spMk id="8" creationId="{060DAA9E-2909-48DB-8F0F-41000041E08E}"/>
          </ac:spMkLst>
        </pc:spChg>
      </pc:sldChg>
      <pc:sldChg chg="modSp">
        <pc:chgData name="Veronica Öhrström" userId="S::veronica.ohrstrom@haninge.se::83a81b95-2472-4459-9cc7-c4f828bc5f81" providerId="AD" clId="Web-{970FFF1A-C89F-44B3-041B-C08FC14E769E}" dt="2020-08-28T12:09:10.751" v="399" actId="20577"/>
        <pc:sldMkLst>
          <pc:docMk/>
          <pc:sldMk cId="2143020995" sldId="267"/>
        </pc:sldMkLst>
        <pc:spChg chg="mod">
          <ac:chgData name="Veronica Öhrström" userId="S::veronica.ohrstrom@haninge.se::83a81b95-2472-4459-9cc7-c4f828bc5f81" providerId="AD" clId="Web-{970FFF1A-C89F-44B3-041B-C08FC14E769E}" dt="2020-08-28T12:08:55.406" v="397" actId="20577"/>
          <ac:spMkLst>
            <pc:docMk/>
            <pc:sldMk cId="2143020995" sldId="267"/>
            <ac:spMk id="2" creationId="{4CA8F457-0123-470D-A43F-96688C49AF19}"/>
          </ac:spMkLst>
        </pc:spChg>
        <pc:spChg chg="mod">
          <ac:chgData name="Veronica Öhrström" userId="S::veronica.ohrstrom@haninge.se::83a81b95-2472-4459-9cc7-c4f828bc5f81" providerId="AD" clId="Web-{970FFF1A-C89F-44B3-041B-C08FC14E769E}" dt="2020-08-28T12:09:10.751" v="399" actId="20577"/>
          <ac:spMkLst>
            <pc:docMk/>
            <pc:sldMk cId="2143020995" sldId="267"/>
            <ac:spMk id="5" creationId="{50318936-4207-4E4D-8588-E10C5B996F87}"/>
          </ac:spMkLst>
        </pc:spChg>
      </pc:sldChg>
      <pc:sldChg chg="modSp new">
        <pc:chgData name="Veronica Öhrström" userId="S::veronica.ohrstrom@haninge.se::83a81b95-2472-4459-9cc7-c4f828bc5f81" providerId="AD" clId="Web-{970FFF1A-C89F-44B3-041B-C08FC14E769E}" dt="2020-08-28T12:12:35.877" v="404" actId="20577"/>
        <pc:sldMkLst>
          <pc:docMk/>
          <pc:sldMk cId="1433822873" sldId="272"/>
        </pc:sldMkLst>
        <pc:spChg chg="mod">
          <ac:chgData name="Veronica Öhrström" userId="S::veronica.ohrstrom@haninge.se::83a81b95-2472-4459-9cc7-c4f828bc5f81" providerId="AD" clId="Web-{970FFF1A-C89F-44B3-041B-C08FC14E769E}" dt="2020-08-28T12:12:24.002" v="402" actId="20577"/>
          <ac:spMkLst>
            <pc:docMk/>
            <pc:sldMk cId="1433822873" sldId="272"/>
            <ac:spMk id="2" creationId="{28CF3889-9DE2-4401-923B-5ED24A39D94F}"/>
          </ac:spMkLst>
        </pc:spChg>
        <pc:spChg chg="mod">
          <ac:chgData name="Veronica Öhrström" userId="S::veronica.ohrstrom@haninge.se::83a81b95-2472-4459-9cc7-c4f828bc5f81" providerId="AD" clId="Web-{970FFF1A-C89F-44B3-041B-C08FC14E769E}" dt="2020-08-28T12:12:35.877" v="404" actId="20577"/>
          <ac:spMkLst>
            <pc:docMk/>
            <pc:sldMk cId="1433822873" sldId="272"/>
            <ac:spMk id="3" creationId="{F59279F6-AB06-4734-87A5-533679E8E1D5}"/>
          </ac:spMkLst>
        </pc:spChg>
      </pc:sldChg>
      <pc:sldChg chg="modSp new ord">
        <pc:chgData name="Veronica Öhrström" userId="S::veronica.ohrstrom@haninge.se::83a81b95-2472-4459-9cc7-c4f828bc5f81" providerId="AD" clId="Web-{970FFF1A-C89F-44B3-041B-C08FC14E769E}" dt="2020-08-28T12:35:27.266" v="1141"/>
        <pc:sldMkLst>
          <pc:docMk/>
          <pc:sldMk cId="1481922377" sldId="273"/>
        </pc:sldMkLst>
        <pc:spChg chg="mod">
          <ac:chgData name="Veronica Öhrström" userId="S::veronica.ohrstrom@haninge.se::83a81b95-2472-4459-9cc7-c4f828bc5f81" providerId="AD" clId="Web-{970FFF1A-C89F-44B3-041B-C08FC14E769E}" dt="2020-08-28T12:17:31.865" v="440" actId="20577"/>
          <ac:spMkLst>
            <pc:docMk/>
            <pc:sldMk cId="1481922377" sldId="273"/>
            <ac:spMk id="2" creationId="{F51B3187-5180-491F-8D40-72A903F7A6C7}"/>
          </ac:spMkLst>
        </pc:spChg>
        <pc:spChg chg="mod">
          <ac:chgData name="Veronica Öhrström" userId="S::veronica.ohrstrom@haninge.se::83a81b95-2472-4459-9cc7-c4f828bc5f81" providerId="AD" clId="Web-{970FFF1A-C89F-44B3-041B-C08FC14E769E}" dt="2020-08-28T12:19:26.178" v="571" actId="20577"/>
          <ac:spMkLst>
            <pc:docMk/>
            <pc:sldMk cId="1481922377" sldId="273"/>
            <ac:spMk id="3" creationId="{A95FC2A0-6631-4346-89A6-DC2D0782E8A1}"/>
          </ac:spMkLst>
        </pc:spChg>
      </pc:sldChg>
      <pc:sldChg chg="modSp new">
        <pc:chgData name="Veronica Öhrström" userId="S::veronica.ohrstrom@haninge.se::83a81b95-2472-4459-9cc7-c4f828bc5f81" providerId="AD" clId="Web-{970FFF1A-C89F-44B3-041B-C08FC14E769E}" dt="2020-08-28T12:17:07.068" v="423" actId="20577"/>
        <pc:sldMkLst>
          <pc:docMk/>
          <pc:sldMk cId="1697727965" sldId="274"/>
        </pc:sldMkLst>
        <pc:spChg chg="mod">
          <ac:chgData name="Veronica Öhrström" userId="S::veronica.ohrstrom@haninge.se::83a81b95-2472-4459-9cc7-c4f828bc5f81" providerId="AD" clId="Web-{970FFF1A-C89F-44B3-041B-C08FC14E769E}" dt="2020-08-28T12:16:51.286" v="416" actId="20577"/>
          <ac:spMkLst>
            <pc:docMk/>
            <pc:sldMk cId="1697727965" sldId="274"/>
            <ac:spMk id="2" creationId="{1B4E6023-C15D-497C-9EC7-A06EE6067DE2}"/>
          </ac:spMkLst>
        </pc:spChg>
        <pc:spChg chg="mod">
          <ac:chgData name="Veronica Öhrström" userId="S::veronica.ohrstrom@haninge.se::83a81b95-2472-4459-9cc7-c4f828bc5f81" providerId="AD" clId="Web-{970FFF1A-C89F-44B3-041B-C08FC14E769E}" dt="2020-08-28T12:17:07.068" v="423" actId="20577"/>
          <ac:spMkLst>
            <pc:docMk/>
            <pc:sldMk cId="1697727965" sldId="274"/>
            <ac:spMk id="3" creationId="{BC7BD6D7-9764-4C81-985C-411DB5B20874}"/>
          </ac:spMkLst>
        </pc:spChg>
      </pc:sldChg>
      <pc:sldChg chg="modSp new">
        <pc:chgData name="Veronica Öhrström" userId="S::veronica.ohrstrom@haninge.se::83a81b95-2472-4459-9cc7-c4f828bc5f81" providerId="AD" clId="Web-{970FFF1A-C89F-44B3-041B-C08FC14E769E}" dt="2020-08-28T12:23:43.087" v="920" actId="20577"/>
        <pc:sldMkLst>
          <pc:docMk/>
          <pc:sldMk cId="1648510897" sldId="275"/>
        </pc:sldMkLst>
        <pc:spChg chg="mod">
          <ac:chgData name="Veronica Öhrström" userId="S::veronica.ohrstrom@haninge.se::83a81b95-2472-4459-9cc7-c4f828bc5f81" providerId="AD" clId="Web-{970FFF1A-C89F-44B3-041B-C08FC14E769E}" dt="2020-08-28T12:19:44.413" v="583" actId="20577"/>
          <ac:spMkLst>
            <pc:docMk/>
            <pc:sldMk cId="1648510897" sldId="275"/>
            <ac:spMk id="2" creationId="{8A6E1A82-C17A-4C53-9F1D-F3B8233A74A4}"/>
          </ac:spMkLst>
        </pc:spChg>
        <pc:spChg chg="mod">
          <ac:chgData name="Veronica Öhrström" userId="S::veronica.ohrstrom@haninge.se::83a81b95-2472-4459-9cc7-c4f828bc5f81" providerId="AD" clId="Web-{970FFF1A-C89F-44B3-041B-C08FC14E769E}" dt="2020-08-28T12:23:43.087" v="920" actId="20577"/>
          <ac:spMkLst>
            <pc:docMk/>
            <pc:sldMk cId="1648510897" sldId="275"/>
            <ac:spMk id="3" creationId="{16CE85B6-5D94-41D4-BF76-6D906AB8E3C1}"/>
          </ac:spMkLst>
        </pc:spChg>
      </pc:sldChg>
      <pc:sldChg chg="modSp new">
        <pc:chgData name="Veronica Öhrström" userId="S::veronica.ohrstrom@haninge.se::83a81b95-2472-4459-9cc7-c4f828bc5f81" providerId="AD" clId="Web-{970FFF1A-C89F-44B3-041B-C08FC14E769E}" dt="2020-08-28T12:33:50.109" v="1130" actId="20577"/>
        <pc:sldMkLst>
          <pc:docMk/>
          <pc:sldMk cId="2561764231" sldId="276"/>
        </pc:sldMkLst>
        <pc:spChg chg="mod">
          <ac:chgData name="Veronica Öhrström" userId="S::veronica.ohrstrom@haninge.se::83a81b95-2472-4459-9cc7-c4f828bc5f81" providerId="AD" clId="Web-{970FFF1A-C89F-44B3-041B-C08FC14E769E}" dt="2020-08-28T12:30:02.294" v="1039" actId="20577"/>
          <ac:spMkLst>
            <pc:docMk/>
            <pc:sldMk cId="2561764231" sldId="276"/>
            <ac:spMk id="2" creationId="{0109B7A0-526F-48BA-9F76-5EA6A69F4E3E}"/>
          </ac:spMkLst>
        </pc:spChg>
        <pc:spChg chg="mod">
          <ac:chgData name="Veronica Öhrström" userId="S::veronica.ohrstrom@haninge.se::83a81b95-2472-4459-9cc7-c4f828bc5f81" providerId="AD" clId="Web-{970FFF1A-C89F-44B3-041B-C08FC14E769E}" dt="2020-08-28T12:33:50.109" v="1130" actId="20577"/>
          <ac:spMkLst>
            <pc:docMk/>
            <pc:sldMk cId="2561764231" sldId="276"/>
            <ac:spMk id="3" creationId="{F1FFF051-1ECF-459B-ADC1-910FD18B5F83}"/>
          </ac:spMkLst>
        </pc:spChg>
      </pc:sldChg>
      <pc:sldChg chg="addSp delSp modSp new ord">
        <pc:chgData name="Veronica Öhrström" userId="S::veronica.ohrstrom@haninge.se::83a81b95-2472-4459-9cc7-c4f828bc5f81" providerId="AD" clId="Web-{970FFF1A-C89F-44B3-041B-C08FC14E769E}" dt="2020-08-28T12:55:46.361" v="1192" actId="14100"/>
        <pc:sldMkLst>
          <pc:docMk/>
          <pc:sldMk cId="839945273" sldId="277"/>
        </pc:sldMkLst>
        <pc:picChg chg="add del mod">
          <ac:chgData name="Veronica Öhrström" userId="S::veronica.ohrstrom@haninge.se::83a81b95-2472-4459-9cc7-c4f828bc5f81" providerId="AD" clId="Web-{970FFF1A-C89F-44B3-041B-C08FC14E769E}" dt="2020-08-28T12:34:59.985" v="1139"/>
          <ac:picMkLst>
            <pc:docMk/>
            <pc:sldMk cId="839945273" sldId="277"/>
            <ac:picMk id="3" creationId="{E9A46D91-26EC-40ED-BABB-4CE06BC5D6B5}"/>
          </ac:picMkLst>
        </pc:picChg>
        <pc:picChg chg="add del mod">
          <ac:chgData name="Veronica Öhrström" userId="S::veronica.ohrstrom@haninge.se::83a81b95-2472-4459-9cc7-c4f828bc5f81" providerId="AD" clId="Web-{970FFF1A-C89F-44B3-041B-C08FC14E769E}" dt="2020-08-28T12:54:54.342" v="1187"/>
          <ac:picMkLst>
            <pc:docMk/>
            <pc:sldMk cId="839945273" sldId="277"/>
            <ac:picMk id="3" creationId="{F41E4ED8-4289-4F8D-9DF6-49F96E18E24E}"/>
          </ac:picMkLst>
        </pc:picChg>
        <pc:picChg chg="add mod">
          <ac:chgData name="Veronica Öhrström" userId="S::veronica.ohrstrom@haninge.se::83a81b95-2472-4459-9cc7-c4f828bc5f81" providerId="AD" clId="Web-{970FFF1A-C89F-44B3-041B-C08FC14E769E}" dt="2020-08-28T12:55:46.361" v="1192" actId="14100"/>
          <ac:picMkLst>
            <pc:docMk/>
            <pc:sldMk cId="839945273" sldId="277"/>
            <ac:picMk id="4" creationId="{812D01AF-6652-4BE4-87C8-309751A68C00}"/>
          </ac:picMkLst>
        </pc:picChg>
        <pc:picChg chg="add del mod">
          <ac:chgData name="Veronica Öhrström" userId="S::veronica.ohrstrom@haninge.se::83a81b95-2472-4459-9cc7-c4f828bc5f81" providerId="AD" clId="Web-{970FFF1A-C89F-44B3-041B-C08FC14E769E}" dt="2020-08-28T12:37:53.752" v="1177"/>
          <ac:picMkLst>
            <pc:docMk/>
            <pc:sldMk cId="839945273" sldId="277"/>
            <ac:picMk id="4" creationId="{82696E3F-78B7-4BEC-ACE5-FD1A9B184841}"/>
          </ac:picMkLst>
        </pc:picChg>
      </pc:sldChg>
    </pc:docChg>
  </pc:docChgLst>
  <pc:docChgLst>
    <pc:chgData name="Rose-Marie Öberg" userId="S::rose-marie.oberg@haninge.se::8cfe40cf-0903-4a70-8e01-971b77149892" providerId="AD" clId="Web-{BC94A6A2-266D-4BE9-94BF-9944E886D79B}"/>
    <pc:docChg chg="modSld">
      <pc:chgData name="Rose-Marie Öberg" userId="S::rose-marie.oberg@haninge.se::8cfe40cf-0903-4a70-8e01-971b77149892" providerId="AD" clId="Web-{BC94A6A2-266D-4BE9-94BF-9944E886D79B}" dt="2021-01-21T13:20:35.621" v="16" actId="20577"/>
      <pc:docMkLst>
        <pc:docMk/>
      </pc:docMkLst>
      <pc:sldChg chg="modSp">
        <pc:chgData name="Rose-Marie Öberg" userId="S::rose-marie.oberg@haninge.se::8cfe40cf-0903-4a70-8e01-971b77149892" providerId="AD" clId="Web-{BC94A6A2-266D-4BE9-94BF-9944E886D79B}" dt="2021-01-21T13:18:44.024" v="8" actId="20577"/>
        <pc:sldMkLst>
          <pc:docMk/>
          <pc:sldMk cId="3554337111" sldId="273"/>
        </pc:sldMkLst>
        <pc:spChg chg="mod">
          <ac:chgData name="Rose-Marie Öberg" userId="S::rose-marie.oberg@haninge.se::8cfe40cf-0903-4a70-8e01-971b77149892" providerId="AD" clId="Web-{BC94A6A2-266D-4BE9-94BF-9944E886D79B}" dt="2021-01-21T13:18:44.024" v="8" actId="20577"/>
          <ac:spMkLst>
            <pc:docMk/>
            <pc:sldMk cId="3554337111" sldId="273"/>
            <ac:spMk id="3" creationId="{4F9C77D8-D916-47E3-AA0E-74BB2AC39F90}"/>
          </ac:spMkLst>
        </pc:spChg>
      </pc:sldChg>
      <pc:sldChg chg="modSp">
        <pc:chgData name="Rose-Marie Öberg" userId="S::rose-marie.oberg@haninge.se::8cfe40cf-0903-4a70-8e01-971b77149892" providerId="AD" clId="Web-{BC94A6A2-266D-4BE9-94BF-9944E886D79B}" dt="2021-01-21T13:20:35.621" v="16" actId="20577"/>
        <pc:sldMkLst>
          <pc:docMk/>
          <pc:sldMk cId="1373532282" sldId="274"/>
        </pc:sldMkLst>
        <pc:spChg chg="mod">
          <ac:chgData name="Rose-Marie Öberg" userId="S::rose-marie.oberg@haninge.se::8cfe40cf-0903-4a70-8e01-971b77149892" providerId="AD" clId="Web-{BC94A6A2-266D-4BE9-94BF-9944E886D79B}" dt="2021-01-21T13:20:35.621" v="16" actId="20577"/>
          <ac:spMkLst>
            <pc:docMk/>
            <pc:sldMk cId="1373532282" sldId="274"/>
            <ac:spMk id="3" creationId="{4E2F10EC-17E1-4151-B591-37BF282A397E}"/>
          </ac:spMkLst>
        </pc:spChg>
      </pc:sldChg>
    </pc:docChg>
  </pc:docChgLst>
  <pc:docChgLst>
    <pc:chgData name="Annica Linton" userId="S::annica.linton@haninge.se::43900dcc-3c97-4b33-aff5-bbd3d1bbd8f3" providerId="AD" clId="Web-{38C07D13-330B-4DBF-9E82-80C12BC35853}"/>
    <pc:docChg chg="modSld">
      <pc:chgData name="Annica Linton" userId="S::annica.linton@haninge.se::43900dcc-3c97-4b33-aff5-bbd3d1bbd8f3" providerId="AD" clId="Web-{38C07D13-330B-4DBF-9E82-80C12BC35853}" dt="2020-08-06T11:57:04.944" v="10" actId="20577"/>
      <pc:docMkLst>
        <pc:docMk/>
      </pc:docMkLst>
      <pc:sldChg chg="modSp">
        <pc:chgData name="Annica Linton" userId="S::annica.linton@haninge.se::43900dcc-3c97-4b33-aff5-bbd3d1bbd8f3" providerId="AD" clId="Web-{38C07D13-330B-4DBF-9E82-80C12BC35853}" dt="2020-08-06T11:57:04.944" v="10" actId="20577"/>
        <pc:sldMkLst>
          <pc:docMk/>
          <pc:sldMk cId="2212104648" sldId="259"/>
        </pc:sldMkLst>
        <pc:spChg chg="mod">
          <ac:chgData name="Annica Linton" userId="S::annica.linton@haninge.se::43900dcc-3c97-4b33-aff5-bbd3d1bbd8f3" providerId="AD" clId="Web-{38C07D13-330B-4DBF-9E82-80C12BC35853}" dt="2020-08-06T11:57:04.944" v="10" actId="20577"/>
          <ac:spMkLst>
            <pc:docMk/>
            <pc:sldMk cId="2212104648" sldId="259"/>
            <ac:spMk id="3" creationId="{00000000-0000-0000-0000-000000000000}"/>
          </ac:spMkLst>
        </pc:spChg>
      </pc:sldChg>
    </pc:docChg>
  </pc:docChgLst>
  <pc:docChgLst>
    <pc:chgData name="Elisabeth Andersson" userId="S::elisabeth.a.andersson@haninge.se::b1239310-5692-4796-818f-3909af13521d" providerId="AD" clId="Web-{423C8F4F-76CF-4436-918A-68DE3188224E}"/>
    <pc:docChg chg="modSld">
      <pc:chgData name="Elisabeth Andersson" userId="S::elisabeth.a.andersson@haninge.se::b1239310-5692-4796-818f-3909af13521d" providerId="AD" clId="Web-{423C8F4F-76CF-4436-918A-68DE3188224E}" dt="2020-08-25T12:55:21.959" v="6" actId="20577"/>
      <pc:docMkLst>
        <pc:docMk/>
      </pc:docMkLst>
      <pc:sldChg chg="modSp">
        <pc:chgData name="Elisabeth Andersson" userId="S::elisabeth.a.andersson@haninge.se::b1239310-5692-4796-818f-3909af13521d" providerId="AD" clId="Web-{423C8F4F-76CF-4436-918A-68DE3188224E}" dt="2020-08-25T12:55:21.959" v="6" actId="20577"/>
        <pc:sldMkLst>
          <pc:docMk/>
          <pc:sldMk cId="0" sldId="258"/>
        </pc:sldMkLst>
        <pc:spChg chg="mod">
          <ac:chgData name="Elisabeth Andersson" userId="S::elisabeth.a.andersson@haninge.se::b1239310-5692-4796-818f-3909af13521d" providerId="AD" clId="Web-{423C8F4F-76CF-4436-918A-68DE3188224E}" dt="2020-08-25T12:55:21.959" v="6" actId="20577"/>
          <ac:spMkLst>
            <pc:docMk/>
            <pc:sldMk cId="0" sldId="258"/>
            <ac:spMk id="4098" creationId="{00000000-0000-0000-0000-000000000000}"/>
          </ac:spMkLst>
        </pc:spChg>
      </pc:sldChg>
    </pc:docChg>
  </pc:docChgLst>
  <pc:docChgLst>
    <pc:chgData name="Andreas Hass" userId="S::andreas.hass@haninge.se::8cc49212-67d8-484b-b197-306bb3ccff0f" providerId="AD" clId="Web-{99597976-472F-B9BE-3944-F72D2853866F}"/>
    <pc:docChg chg="delSld modSld">
      <pc:chgData name="Andreas Hass" userId="S::andreas.hass@haninge.se::8cc49212-67d8-484b-b197-306bb3ccff0f" providerId="AD" clId="Web-{99597976-472F-B9BE-3944-F72D2853866F}" dt="2021-02-01T10:10:18.341" v="45" actId="20577"/>
      <pc:docMkLst>
        <pc:docMk/>
      </pc:docMkLst>
      <pc:sldChg chg="del">
        <pc:chgData name="Andreas Hass" userId="S::andreas.hass@haninge.se::8cc49212-67d8-484b-b197-306bb3ccff0f" providerId="AD" clId="Web-{99597976-472F-B9BE-3944-F72D2853866F}" dt="2021-02-01T10:09:36.231" v="27"/>
        <pc:sldMkLst>
          <pc:docMk/>
          <pc:sldMk cId="248833287" sldId="275"/>
        </pc:sldMkLst>
      </pc:sldChg>
      <pc:sldChg chg="modSp">
        <pc:chgData name="Andreas Hass" userId="S::andreas.hass@haninge.se::8cc49212-67d8-484b-b197-306bb3ccff0f" providerId="AD" clId="Web-{99597976-472F-B9BE-3944-F72D2853866F}" dt="2021-02-01T10:09:32.200" v="26" actId="20577"/>
        <pc:sldMkLst>
          <pc:docMk/>
          <pc:sldMk cId="4272330670" sldId="277"/>
        </pc:sldMkLst>
        <pc:spChg chg="mod">
          <ac:chgData name="Andreas Hass" userId="S::andreas.hass@haninge.se::8cc49212-67d8-484b-b197-306bb3ccff0f" providerId="AD" clId="Web-{99597976-472F-B9BE-3944-F72D2853866F}" dt="2021-02-01T10:09:32.200" v="26" actId="20577"/>
          <ac:spMkLst>
            <pc:docMk/>
            <pc:sldMk cId="4272330670" sldId="277"/>
            <ac:spMk id="3" creationId="{CA6D207E-5EE4-4A5F-A193-49A7DAA73C75}"/>
          </ac:spMkLst>
        </pc:spChg>
      </pc:sldChg>
      <pc:sldChg chg="modSp">
        <pc:chgData name="Andreas Hass" userId="S::andreas.hass@haninge.se::8cc49212-67d8-484b-b197-306bb3ccff0f" providerId="AD" clId="Web-{99597976-472F-B9BE-3944-F72D2853866F}" dt="2021-02-01T10:10:18.341" v="45" actId="20577"/>
        <pc:sldMkLst>
          <pc:docMk/>
          <pc:sldMk cId="2866181597" sldId="283"/>
        </pc:sldMkLst>
        <pc:spChg chg="mod">
          <ac:chgData name="Andreas Hass" userId="S::andreas.hass@haninge.se::8cc49212-67d8-484b-b197-306bb3ccff0f" providerId="AD" clId="Web-{99597976-472F-B9BE-3944-F72D2853866F}" dt="2021-02-01T10:10:18.341" v="45" actId="20577"/>
          <ac:spMkLst>
            <pc:docMk/>
            <pc:sldMk cId="2866181597" sldId="283"/>
            <ac:spMk id="2" creationId="{AE302706-EEB1-44F5-9AF8-0C40D6C6701F}"/>
          </ac:spMkLst>
        </pc:spChg>
      </pc:sldChg>
    </pc:docChg>
  </pc:docChgLst>
  <pc:docChgLst>
    <pc:chgData name="Jesper Ekwall" userId="S::jesper.ekwall@haninge.se::e17d18b3-0c1f-4865-8a51-0e1195b1a19f" providerId="AD" clId="Web-{3A6EEC2D-6BB6-4FFB-7CBF-4427CBEA9CBB}"/>
    <pc:docChg chg="modSld">
      <pc:chgData name="Jesper Ekwall" userId="S::jesper.ekwall@haninge.se::e17d18b3-0c1f-4865-8a51-0e1195b1a19f" providerId="AD" clId="Web-{3A6EEC2D-6BB6-4FFB-7CBF-4427CBEA9CBB}" dt="2020-08-27T12:22:37.625" v="7" actId="20577"/>
      <pc:docMkLst>
        <pc:docMk/>
      </pc:docMkLst>
      <pc:sldChg chg="modSp">
        <pc:chgData name="Jesper Ekwall" userId="S::jesper.ekwall@haninge.se::e17d18b3-0c1f-4865-8a51-0e1195b1a19f" providerId="AD" clId="Web-{3A6EEC2D-6BB6-4FFB-7CBF-4427CBEA9CBB}" dt="2020-08-27T12:22:37.625" v="7" actId="20577"/>
        <pc:sldMkLst>
          <pc:docMk/>
          <pc:sldMk cId="2143020995" sldId="267"/>
        </pc:sldMkLst>
        <pc:spChg chg="mod">
          <ac:chgData name="Jesper Ekwall" userId="S::jesper.ekwall@haninge.se::e17d18b3-0c1f-4865-8a51-0e1195b1a19f" providerId="AD" clId="Web-{3A6EEC2D-6BB6-4FFB-7CBF-4427CBEA9CBB}" dt="2020-08-27T12:22:37.625" v="7" actId="20577"/>
          <ac:spMkLst>
            <pc:docMk/>
            <pc:sldMk cId="2143020995" sldId="267"/>
            <ac:spMk id="5" creationId="{50318936-4207-4E4D-8588-E10C5B996F87}"/>
          </ac:spMkLst>
        </pc:spChg>
      </pc:sldChg>
    </pc:docChg>
  </pc:docChgLst>
  <pc:docChgLst>
    <pc:chgData name="Annica Linton" userId="S::annica.linton@haninge.se::43900dcc-3c97-4b33-aff5-bbd3d1bbd8f3" providerId="AD" clId="Web-{0CDB5992-CB2E-4BBA-8496-8846797ADB15}"/>
    <pc:docChg chg="addSld modSld">
      <pc:chgData name="Annica Linton" userId="S::annica.linton@haninge.se::43900dcc-3c97-4b33-aff5-bbd3d1bbd8f3" providerId="AD" clId="Web-{0CDB5992-CB2E-4BBA-8496-8846797ADB15}" dt="2020-08-20T11:00:25.993" v="7" actId="20577"/>
      <pc:docMkLst>
        <pc:docMk/>
      </pc:docMkLst>
      <pc:sldChg chg="modSp new">
        <pc:chgData name="Annica Linton" userId="S::annica.linton@haninge.se::43900dcc-3c97-4b33-aff5-bbd3d1bbd8f3" providerId="AD" clId="Web-{0CDB5992-CB2E-4BBA-8496-8846797ADB15}" dt="2020-08-20T11:00:25.993" v="7" actId="20577"/>
        <pc:sldMkLst>
          <pc:docMk/>
          <pc:sldMk cId="3646238485" sldId="270"/>
        </pc:sldMkLst>
        <pc:spChg chg="mod">
          <ac:chgData name="Annica Linton" userId="S::annica.linton@haninge.se::43900dcc-3c97-4b33-aff5-bbd3d1bbd8f3" providerId="AD" clId="Web-{0CDB5992-CB2E-4BBA-8496-8846797ADB15}" dt="2020-08-20T11:00:25.993" v="7" actId="20577"/>
          <ac:spMkLst>
            <pc:docMk/>
            <pc:sldMk cId="3646238485" sldId="270"/>
            <ac:spMk id="2" creationId="{0F8B23A1-73B4-45F1-B4FB-37B073558D33}"/>
          </ac:spMkLst>
        </pc:spChg>
      </pc:sldChg>
    </pc:docChg>
  </pc:docChgLst>
  <pc:docChgLst>
    <pc:chgData name="Annica Linton" userId="S::annica.linton@haninge.se::43900dcc-3c97-4b33-aff5-bbd3d1bbd8f3" providerId="AD" clId="Web-{A8341D5B-A0A1-4933-80D6-09F9C2B74869}"/>
    <pc:docChg chg="addSld modSld">
      <pc:chgData name="Annica Linton" userId="S::annica.linton@haninge.se::43900dcc-3c97-4b33-aff5-bbd3d1bbd8f3" providerId="AD" clId="Web-{A8341D5B-A0A1-4933-80D6-09F9C2B74869}" dt="2020-08-21T06:59:59.781" v="30" actId="20577"/>
      <pc:docMkLst>
        <pc:docMk/>
      </pc:docMkLst>
      <pc:sldChg chg="modSp new">
        <pc:chgData name="Annica Linton" userId="S::annica.linton@haninge.se::43900dcc-3c97-4b33-aff5-bbd3d1bbd8f3" providerId="AD" clId="Web-{A8341D5B-A0A1-4933-80D6-09F9C2B74869}" dt="2020-08-21T06:59:59.781" v="30" actId="20577"/>
        <pc:sldMkLst>
          <pc:docMk/>
          <pc:sldMk cId="3313185072" sldId="271"/>
        </pc:sldMkLst>
        <pc:spChg chg="mod">
          <ac:chgData name="Annica Linton" userId="S::annica.linton@haninge.se::43900dcc-3c97-4b33-aff5-bbd3d1bbd8f3" providerId="AD" clId="Web-{A8341D5B-A0A1-4933-80D6-09F9C2B74869}" dt="2020-08-21T06:58:36.873" v="1" actId="20577"/>
          <ac:spMkLst>
            <pc:docMk/>
            <pc:sldMk cId="3313185072" sldId="271"/>
            <ac:spMk id="2" creationId="{E7EF7797-84A8-4ED5-8176-C87A9BA09248}"/>
          </ac:spMkLst>
        </pc:spChg>
        <pc:spChg chg="mod">
          <ac:chgData name="Annica Linton" userId="S::annica.linton@haninge.se::43900dcc-3c97-4b33-aff5-bbd3d1bbd8f3" providerId="AD" clId="Web-{A8341D5B-A0A1-4933-80D6-09F9C2B74869}" dt="2020-08-21T06:59:59.781" v="30" actId="20577"/>
          <ac:spMkLst>
            <pc:docMk/>
            <pc:sldMk cId="3313185072" sldId="271"/>
            <ac:spMk id="3" creationId="{0F21D16F-FC19-4214-BB3A-A45632256D45}"/>
          </ac:spMkLst>
        </pc:spChg>
      </pc:sldChg>
    </pc:docChg>
  </pc:docChgLst>
  <pc:docChgLst>
    <pc:chgData name="Annica Linton" userId="S::annica.linton@haninge.se::43900dcc-3c97-4b33-aff5-bbd3d1bbd8f3" providerId="AD" clId="Web-{98524FC6-FFD9-4E6E-9950-B8E4A898D77C}"/>
    <pc:docChg chg="modSld">
      <pc:chgData name="Annica Linton" userId="S::annica.linton@haninge.se::43900dcc-3c97-4b33-aff5-bbd3d1bbd8f3" providerId="AD" clId="Web-{98524FC6-FFD9-4E6E-9950-B8E4A898D77C}" dt="2021-01-20T08:32:12.246" v="48" actId="20577"/>
      <pc:docMkLst>
        <pc:docMk/>
      </pc:docMkLst>
      <pc:sldChg chg="modSp">
        <pc:chgData name="Annica Linton" userId="S::annica.linton@haninge.se::43900dcc-3c97-4b33-aff5-bbd3d1bbd8f3" providerId="AD" clId="Web-{98524FC6-FFD9-4E6E-9950-B8E4A898D77C}" dt="2021-01-20T08:32:12.246" v="48" actId="20577"/>
        <pc:sldMkLst>
          <pc:docMk/>
          <pc:sldMk cId="1373532282" sldId="274"/>
        </pc:sldMkLst>
        <pc:spChg chg="mod">
          <ac:chgData name="Annica Linton" userId="S::annica.linton@haninge.se::43900dcc-3c97-4b33-aff5-bbd3d1bbd8f3" providerId="AD" clId="Web-{98524FC6-FFD9-4E6E-9950-B8E4A898D77C}" dt="2021-01-20T08:32:12.246" v="48" actId="20577"/>
          <ac:spMkLst>
            <pc:docMk/>
            <pc:sldMk cId="1373532282" sldId="274"/>
            <ac:spMk id="3" creationId="{4E2F10EC-17E1-4151-B591-37BF282A397E}"/>
          </ac:spMkLst>
        </pc:spChg>
      </pc:sldChg>
    </pc:docChg>
  </pc:docChgLst>
  <pc:docChgLst>
    <pc:chgData name="Andreas Hass" userId="S::andreas.hass@haninge.se::8cc49212-67d8-484b-b197-306bb3ccff0f" providerId="AD" clId="Web-{C75C2367-A241-4A6B-AE86-B94FA5032634}"/>
    <pc:docChg chg="addSld modSld">
      <pc:chgData name="Andreas Hass" userId="S::andreas.hass@haninge.se::8cc49212-67d8-484b-b197-306bb3ccff0f" providerId="AD" clId="Web-{C75C2367-A241-4A6B-AE86-B94FA5032634}" dt="2020-08-06T11:59:20.734" v="240" actId="20577"/>
      <pc:docMkLst>
        <pc:docMk/>
      </pc:docMkLst>
      <pc:sldChg chg="modSp">
        <pc:chgData name="Andreas Hass" userId="S::andreas.hass@haninge.se::8cc49212-67d8-484b-b197-306bb3ccff0f" providerId="AD" clId="Web-{C75C2367-A241-4A6B-AE86-B94FA5032634}" dt="2020-08-06T11:49:46.524" v="2" actId="20577"/>
        <pc:sldMkLst>
          <pc:docMk/>
          <pc:sldMk cId="0" sldId="256"/>
        </pc:sldMkLst>
        <pc:spChg chg="mod">
          <ac:chgData name="Andreas Hass" userId="S::andreas.hass@haninge.se::8cc49212-67d8-484b-b197-306bb3ccff0f" providerId="AD" clId="Web-{C75C2367-A241-4A6B-AE86-B94FA5032634}" dt="2020-08-06T11:49:46.524" v="2" actId="20577"/>
          <ac:spMkLst>
            <pc:docMk/>
            <pc:sldMk cId="0" sldId="256"/>
            <ac:spMk id="2050" creationId="{00000000-0000-0000-0000-000000000000}"/>
          </ac:spMkLst>
        </pc:spChg>
      </pc:sldChg>
      <pc:sldChg chg="modSp">
        <pc:chgData name="Andreas Hass" userId="S::andreas.hass@haninge.se::8cc49212-67d8-484b-b197-306bb3ccff0f" providerId="AD" clId="Web-{C75C2367-A241-4A6B-AE86-B94FA5032634}" dt="2020-08-06T11:55:20.984" v="146" actId="20577"/>
        <pc:sldMkLst>
          <pc:docMk/>
          <pc:sldMk cId="0" sldId="257"/>
        </pc:sldMkLst>
        <pc:spChg chg="mod">
          <ac:chgData name="Andreas Hass" userId="S::andreas.hass@haninge.se::8cc49212-67d8-484b-b197-306bb3ccff0f" providerId="AD" clId="Web-{C75C2367-A241-4A6B-AE86-B94FA5032634}" dt="2020-08-06T11:50:37.652" v="23" actId="20577"/>
          <ac:spMkLst>
            <pc:docMk/>
            <pc:sldMk cId="0" sldId="257"/>
            <ac:spMk id="3074" creationId="{00000000-0000-0000-0000-000000000000}"/>
          </ac:spMkLst>
        </pc:spChg>
        <pc:spChg chg="mod">
          <ac:chgData name="Andreas Hass" userId="S::andreas.hass@haninge.se::8cc49212-67d8-484b-b197-306bb3ccff0f" providerId="AD" clId="Web-{C75C2367-A241-4A6B-AE86-B94FA5032634}" dt="2020-08-06T11:55:20.984" v="146" actId="20577"/>
          <ac:spMkLst>
            <pc:docMk/>
            <pc:sldMk cId="0" sldId="257"/>
            <ac:spMk id="3075" creationId="{00000000-0000-0000-0000-000000000000}"/>
          </ac:spMkLst>
        </pc:spChg>
      </pc:sldChg>
      <pc:sldChg chg="modSp new">
        <pc:chgData name="Andreas Hass" userId="S::andreas.hass@haninge.se::8cc49212-67d8-484b-b197-306bb3ccff0f" providerId="AD" clId="Web-{C75C2367-A241-4A6B-AE86-B94FA5032634}" dt="2020-08-06T11:58:19.527" v="168" actId="20577"/>
        <pc:sldMkLst>
          <pc:docMk/>
          <pc:sldMk cId="522909427" sldId="260"/>
        </pc:sldMkLst>
        <pc:spChg chg="mod">
          <ac:chgData name="Andreas Hass" userId="S::andreas.hass@haninge.se::8cc49212-67d8-484b-b197-306bb3ccff0f" providerId="AD" clId="Web-{C75C2367-A241-4A6B-AE86-B94FA5032634}" dt="2020-08-06T11:56:01.658" v="163" actId="20577"/>
          <ac:spMkLst>
            <pc:docMk/>
            <pc:sldMk cId="522909427" sldId="260"/>
            <ac:spMk id="2" creationId="{CCE3453B-ED5F-44B2-AAF8-6602348938CA}"/>
          </ac:spMkLst>
        </pc:spChg>
        <pc:spChg chg="mod">
          <ac:chgData name="Andreas Hass" userId="S::andreas.hass@haninge.se::8cc49212-67d8-484b-b197-306bb3ccff0f" providerId="AD" clId="Web-{C75C2367-A241-4A6B-AE86-B94FA5032634}" dt="2020-08-06T11:58:19.527" v="168" actId="20577"/>
          <ac:spMkLst>
            <pc:docMk/>
            <pc:sldMk cId="522909427" sldId="260"/>
            <ac:spMk id="3" creationId="{F7BA7B96-A41C-465A-B6FB-CC030DFE9A95}"/>
          </ac:spMkLst>
        </pc:spChg>
      </pc:sldChg>
      <pc:sldChg chg="modSp new">
        <pc:chgData name="Andreas Hass" userId="S::andreas.hass@haninge.se::8cc49212-67d8-484b-b197-306bb3ccff0f" providerId="AD" clId="Web-{C75C2367-A241-4A6B-AE86-B94FA5032634}" dt="2020-08-06T11:59:20.734" v="240" actId="20577"/>
        <pc:sldMkLst>
          <pc:docMk/>
          <pc:sldMk cId="1478412515" sldId="261"/>
        </pc:sldMkLst>
        <pc:spChg chg="mod">
          <ac:chgData name="Andreas Hass" userId="S::andreas.hass@haninge.se::8cc49212-67d8-484b-b197-306bb3ccff0f" providerId="AD" clId="Web-{C75C2367-A241-4A6B-AE86-B94FA5032634}" dt="2020-08-06T11:55:41.626" v="159" actId="20577"/>
          <ac:spMkLst>
            <pc:docMk/>
            <pc:sldMk cId="1478412515" sldId="261"/>
            <ac:spMk id="2" creationId="{18D4D94F-BD22-4616-A262-4C5F775D3E88}"/>
          </ac:spMkLst>
        </pc:spChg>
        <pc:spChg chg="mod">
          <ac:chgData name="Andreas Hass" userId="S::andreas.hass@haninge.se::8cc49212-67d8-484b-b197-306bb3ccff0f" providerId="AD" clId="Web-{C75C2367-A241-4A6B-AE86-B94FA5032634}" dt="2020-08-06T11:59:20.734" v="240" actId="20577"/>
          <ac:spMkLst>
            <pc:docMk/>
            <pc:sldMk cId="1478412515" sldId="261"/>
            <ac:spMk id="3" creationId="{DD40A380-5B32-4A02-B1AB-9BAF69724C55}"/>
          </ac:spMkLst>
        </pc:spChg>
      </pc:sldChg>
      <pc:sldChg chg="modSp new">
        <pc:chgData name="Andreas Hass" userId="S::andreas.hass@haninge.se::8cc49212-67d8-484b-b197-306bb3ccff0f" providerId="AD" clId="Web-{C75C2367-A241-4A6B-AE86-B94FA5032634}" dt="2020-08-06T11:58:44.029" v="212" actId="20577"/>
        <pc:sldMkLst>
          <pc:docMk/>
          <pc:sldMk cId="3289586708" sldId="262"/>
        </pc:sldMkLst>
        <pc:spChg chg="mod">
          <ac:chgData name="Andreas Hass" userId="S::andreas.hass@haninge.se::8cc49212-67d8-484b-b197-306bb3ccff0f" providerId="AD" clId="Web-{C75C2367-A241-4A6B-AE86-B94FA5032634}" dt="2020-08-06T11:55:26.484" v="147" actId="20577"/>
          <ac:spMkLst>
            <pc:docMk/>
            <pc:sldMk cId="3289586708" sldId="262"/>
            <ac:spMk id="2" creationId="{9D8A804A-FAFF-432D-9166-3106CCA826F6}"/>
          </ac:spMkLst>
        </pc:spChg>
        <pc:spChg chg="mod">
          <ac:chgData name="Andreas Hass" userId="S::andreas.hass@haninge.se::8cc49212-67d8-484b-b197-306bb3ccff0f" providerId="AD" clId="Web-{C75C2367-A241-4A6B-AE86-B94FA5032634}" dt="2020-08-06T11:58:44.029" v="212" actId="20577"/>
          <ac:spMkLst>
            <pc:docMk/>
            <pc:sldMk cId="3289586708" sldId="262"/>
            <ac:spMk id="3" creationId="{AC50517A-0CC3-4A9A-B513-8D66E6C5DBAA}"/>
          </ac:spMkLst>
        </pc:spChg>
      </pc:sldChg>
    </pc:docChg>
  </pc:docChgLst>
  <pc:docChgLst>
    <pc:chgData name="Annica Linton" userId="S::annica.linton@haninge.se::43900dcc-3c97-4b33-aff5-bbd3d1bbd8f3" providerId="AD" clId="Web-{5FE6F18B-1822-43A5-BA7E-9CC98446DFAB}"/>
    <pc:docChg chg="modSld">
      <pc:chgData name="Annica Linton" userId="S::annica.linton@haninge.se::43900dcc-3c97-4b33-aff5-bbd3d1bbd8f3" providerId="AD" clId="Web-{5FE6F18B-1822-43A5-BA7E-9CC98446DFAB}" dt="2020-08-06T11:43:47.032" v="9" actId="20577"/>
      <pc:docMkLst>
        <pc:docMk/>
      </pc:docMkLst>
      <pc:sldChg chg="modSp">
        <pc:chgData name="Annica Linton" userId="S::annica.linton@haninge.se::43900dcc-3c97-4b33-aff5-bbd3d1bbd8f3" providerId="AD" clId="Web-{5FE6F18B-1822-43A5-BA7E-9CC98446DFAB}" dt="2020-08-06T11:43:47.032" v="9" actId="20577"/>
        <pc:sldMkLst>
          <pc:docMk/>
          <pc:sldMk cId="0" sldId="257"/>
        </pc:sldMkLst>
        <pc:spChg chg="mod">
          <ac:chgData name="Annica Linton" userId="S::annica.linton@haninge.se::43900dcc-3c97-4b33-aff5-bbd3d1bbd8f3" providerId="AD" clId="Web-{5FE6F18B-1822-43A5-BA7E-9CC98446DFAB}" dt="2020-08-06T11:43:47.032" v="9" actId="20577"/>
          <ac:spMkLst>
            <pc:docMk/>
            <pc:sldMk cId="0" sldId="257"/>
            <ac:spMk id="307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noProof="0"/>
              <a:t>Klicka här för att ändra format på bakgrundstexten</a:t>
            </a:r>
          </a:p>
          <a:p>
            <a:pPr lvl="1"/>
            <a:r>
              <a:rPr lang="sv-SE" altLang="sv-SE" noProof="0"/>
              <a:t>Nivå två</a:t>
            </a:r>
          </a:p>
          <a:p>
            <a:pPr lvl="2"/>
            <a:r>
              <a:rPr lang="sv-SE" altLang="sv-SE" noProof="0"/>
              <a:t>Nivå tre</a:t>
            </a:r>
          </a:p>
          <a:p>
            <a:pPr lvl="3"/>
            <a:r>
              <a:rPr lang="sv-SE" altLang="sv-SE" noProof="0"/>
              <a:t>Nivå fyra</a:t>
            </a:r>
          </a:p>
          <a:p>
            <a:pPr lvl="4"/>
            <a:r>
              <a:rPr lang="sv-SE" altLang="sv-SE" noProof="0"/>
              <a:t>Nivå fem</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pPr>
              <a:defRPr/>
            </a:pPr>
            <a:fld id="{F48996F9-5F9A-440E-BE14-62843247AFEF}" type="slidenum">
              <a:rPr lang="sv-SE" altLang="sv-SE"/>
              <a:pPr>
                <a:defRPr/>
              </a:pPr>
              <a:t>‹#›</a:t>
            </a:fld>
            <a:endParaRPr lang="sv-SE" altLang="sv-SE"/>
          </a:p>
        </p:txBody>
      </p:sp>
    </p:spTree>
    <p:extLst>
      <p:ext uri="{BB962C8B-B14F-4D97-AF65-F5344CB8AC3E}">
        <p14:creationId xmlns:p14="http://schemas.microsoft.com/office/powerpoint/2010/main" val="13222023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6"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6"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6"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6"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0"/>
              </a:spcBef>
              <a:spcAft>
                <a:spcPts val="0"/>
              </a:spcAft>
            </a:pPr>
            <a:r>
              <a:rPr lang="sv-SE"/>
              <a:t>Hagalyckeby är en kommunal grundskola med åldrarna F-9 och omfattar ca 900 elever. Verksamheten är fördelade över fyra olika byggnader, och i verksamheten arbetar ca 120 personal. Den pedagogiska verksamheten är i de yngre åldrarna fördelade i årskursvisa arbetslag, medan man i de övre åldrarna är fördelade utifrån ämnesbehörighet och i arbetslag över årskurserna. Skolan når bra kunskapsresultat samt för trygghet och arbetsro men det finns spridningar i dessa resultat inom skolan. </a:t>
            </a:r>
            <a:endParaRPr lang="en-US"/>
          </a:p>
          <a:p>
            <a:pPr>
              <a:spcBef>
                <a:spcPts val="0"/>
              </a:spcBef>
              <a:spcAft>
                <a:spcPts val="0"/>
              </a:spcAft>
            </a:pPr>
            <a:endParaRPr lang="en-US"/>
          </a:p>
          <a:p>
            <a:pPr>
              <a:spcBef>
                <a:spcPts val="0"/>
              </a:spcBef>
              <a:spcAft>
                <a:spcPts val="0"/>
              </a:spcAft>
            </a:pPr>
            <a:r>
              <a:rPr lang="sv-SE"/>
              <a:t>Skolan leds av rektor, tre biträdande rektorer samt intendent och samordnare som även utgör skolan ledningsgrupp. Skolan befinner sig in process med ny ledningsgrupp och ett arbete med att stärka och förtydliga det egna interna arbetet</a:t>
            </a:r>
            <a:endParaRPr lang="en-US"/>
          </a:p>
          <a:p>
            <a:pPr>
              <a:spcBef>
                <a:spcPts val="0"/>
              </a:spcBef>
              <a:spcAft>
                <a:spcPts val="0"/>
              </a:spcAft>
            </a:pPr>
            <a:r>
              <a:rPr lang="sv-SE"/>
              <a:t>Vi arbetar för att skolans samtliga verksamheter ska samverka för att skapa en helhet där alla elever ska trivas, vara trygga och känna arbetsglädje. Vi har stort fokus på kunskapskraven där varje elev ska lyckas utefter sina förutsättningar. Vi arbetar för ett öppet klimat med tydliga strukturer som skapar trygghet.</a:t>
            </a:r>
            <a:endParaRPr lang="en-US"/>
          </a:p>
          <a:p>
            <a:endParaRPr lang="en-US">
              <a:latin typeface="Calibri"/>
              <a:cs typeface="Calibri"/>
            </a:endParaRPr>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a:pPr>
                <a:defRPr/>
              </a:pPr>
              <a:t>2</a:t>
            </a:fld>
            <a:endParaRPr lang="sv-SE" altLang="sv-SE"/>
          </a:p>
        </p:txBody>
      </p:sp>
    </p:spTree>
    <p:extLst>
      <p:ext uri="{BB962C8B-B14F-4D97-AF65-F5344CB8AC3E}">
        <p14:creationId xmlns:p14="http://schemas.microsoft.com/office/powerpoint/2010/main" val="125329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0"/>
              </a:spcBef>
              <a:spcAft>
                <a:spcPts val="0"/>
              </a:spcAft>
            </a:pPr>
            <a:r>
              <a:rPr lang="en-US"/>
              <a:t>Trygghet och studiero</a:t>
            </a:r>
            <a:endParaRPr lang="sv-SE"/>
          </a:p>
          <a:p>
            <a:pPr>
              <a:spcBef>
                <a:spcPts val="0"/>
              </a:spcBef>
              <a:spcAft>
                <a:spcPts val="0"/>
              </a:spcAft>
            </a:pPr>
            <a:r>
              <a:rPr lang="en-US"/>
              <a:t>§Planering och förutsättningar för bra lektioner</a:t>
            </a:r>
            <a:endParaRPr lang="sv-SE"/>
          </a:p>
          <a:p>
            <a:pPr>
              <a:spcBef>
                <a:spcPts val="0"/>
              </a:spcBef>
              <a:spcAft>
                <a:spcPts val="0"/>
              </a:spcAft>
            </a:pPr>
            <a:r>
              <a:rPr lang="en-US"/>
              <a:t>§Gemensamma strukturer t ex planeringsmallar och förhållningssätt</a:t>
            </a:r>
            <a:endParaRPr lang="sv-SE"/>
          </a:p>
          <a:p>
            <a:pPr>
              <a:spcBef>
                <a:spcPts val="0"/>
              </a:spcBef>
              <a:spcAft>
                <a:spcPts val="0"/>
              </a:spcAft>
            </a:pPr>
            <a:r>
              <a:rPr lang="en-US"/>
              <a:t>§Trygghetsteam och värderingsarbete</a:t>
            </a:r>
            <a:endParaRPr lang="sv-SE"/>
          </a:p>
          <a:p>
            <a:pPr>
              <a:spcBef>
                <a:spcPts val="0"/>
              </a:spcBef>
              <a:spcAft>
                <a:spcPts val="0"/>
              </a:spcAft>
            </a:pPr>
            <a:r>
              <a:rPr lang="en-US"/>
              <a:t>§Arbetslagsarbete</a:t>
            </a:r>
            <a:endParaRPr lang="sv-SE"/>
          </a:p>
          <a:p>
            <a:pPr>
              <a:spcBef>
                <a:spcPts val="0"/>
              </a:spcBef>
              <a:spcAft>
                <a:spcPts val="0"/>
              </a:spcAft>
            </a:pPr>
            <a:r>
              <a:rPr lang="en-US"/>
              <a:t>Stärkt måluppfyllelse</a:t>
            </a:r>
            <a:endParaRPr lang="sv-SE"/>
          </a:p>
          <a:p>
            <a:pPr>
              <a:spcBef>
                <a:spcPts val="0"/>
              </a:spcBef>
              <a:spcAft>
                <a:spcPts val="0"/>
              </a:spcAft>
            </a:pPr>
            <a:r>
              <a:rPr lang="en-US"/>
              <a:t>§Uppföljning av resultat för att sätta in rätt stöd</a:t>
            </a:r>
            <a:endParaRPr lang="sv-SE"/>
          </a:p>
          <a:p>
            <a:pPr>
              <a:spcBef>
                <a:spcPts val="0"/>
              </a:spcBef>
              <a:spcAft>
                <a:spcPts val="0"/>
              </a:spcAft>
            </a:pPr>
            <a:r>
              <a:rPr lang="en-US"/>
              <a:t>§Gemensamma system för dokumentation och progression</a:t>
            </a:r>
            <a:endParaRPr lang="sv-SE"/>
          </a:p>
          <a:p>
            <a:pPr>
              <a:spcBef>
                <a:spcPts val="0"/>
              </a:spcBef>
              <a:spcAft>
                <a:spcPts val="0"/>
              </a:spcAft>
            </a:pPr>
            <a:r>
              <a:rPr lang="en-US"/>
              <a:t>§Ämnesutveckling</a:t>
            </a:r>
            <a:endParaRPr lang="sv-SE"/>
          </a:p>
          <a:p>
            <a:pPr>
              <a:spcBef>
                <a:spcPts val="0"/>
              </a:spcBef>
              <a:spcAft>
                <a:spcPts val="0"/>
              </a:spcAft>
            </a:pPr>
            <a:r>
              <a:rPr lang="en-US"/>
              <a:t>§Tät dialog med vårdnadshavare</a:t>
            </a:r>
            <a:endParaRPr lang="sv-SE"/>
          </a:p>
          <a:p>
            <a:endParaRPr lang="en-US">
              <a:latin typeface="Calibri"/>
              <a:cs typeface="Calibri"/>
            </a:endParaRPr>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a:pPr>
                <a:defRPr/>
              </a:pPr>
              <a:t>5</a:t>
            </a:fld>
            <a:endParaRPr lang="sv-SE" altLang="sv-SE"/>
          </a:p>
        </p:txBody>
      </p:sp>
    </p:spTree>
    <p:extLst>
      <p:ext uri="{BB962C8B-B14F-4D97-AF65-F5344CB8AC3E}">
        <p14:creationId xmlns:p14="http://schemas.microsoft.com/office/powerpoint/2010/main" val="1923377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lnSpc>
                <a:spcPct val="90000"/>
              </a:lnSpc>
              <a:spcBef>
                <a:spcPct val="20000"/>
              </a:spcBef>
            </a:pPr>
            <a:endParaRPr lang="sv-SE"/>
          </a:p>
          <a:p>
            <a:pPr marL="342900" indent="-342900">
              <a:lnSpc>
                <a:spcPct val="90000"/>
              </a:lnSpc>
              <a:spcBef>
                <a:spcPct val="20000"/>
              </a:spcBef>
            </a:pPr>
            <a:r>
              <a:rPr lang="sv-SE"/>
              <a:t>- Fr.om ht-18 är förskoleklass obligatoriskt</a:t>
            </a:r>
            <a:endParaRPr lang="en-US"/>
          </a:p>
          <a:p>
            <a:pPr marL="342900" indent="-342900">
              <a:lnSpc>
                <a:spcPct val="90000"/>
              </a:lnSpc>
              <a:spcBef>
                <a:spcPct val="20000"/>
              </a:spcBef>
            </a:pPr>
            <a:r>
              <a:rPr lang="sv-SE"/>
              <a:t>- Vi är en bro mellan förskola och skola</a:t>
            </a:r>
            <a:endParaRPr lang="en-US"/>
          </a:p>
          <a:p>
            <a:pPr marL="342900" indent="-342900">
              <a:lnSpc>
                <a:spcPct val="90000"/>
              </a:lnSpc>
              <a:spcBef>
                <a:spcPct val="20000"/>
              </a:spcBef>
            </a:pPr>
            <a:r>
              <a:rPr lang="sv-SE"/>
              <a:t>- Eleverna får vistas i större grupper  </a:t>
            </a:r>
            <a:endParaRPr lang="en-US"/>
          </a:p>
          <a:p>
            <a:pPr marL="342900" indent="-342900">
              <a:lnSpc>
                <a:spcPct val="90000"/>
              </a:lnSpc>
              <a:spcBef>
                <a:spcPct val="20000"/>
              </a:spcBef>
            </a:pPr>
            <a:r>
              <a:rPr lang="sv-SE"/>
              <a:t>- Vi förbereder eleverna för fortsatt utbildning</a:t>
            </a:r>
            <a:endParaRPr lang="en-US"/>
          </a:p>
          <a:p>
            <a:pPr marL="342900" indent="-342900">
              <a:lnSpc>
                <a:spcPct val="90000"/>
              </a:lnSpc>
              <a:spcBef>
                <a:spcPct val="20000"/>
              </a:spcBef>
            </a:pPr>
            <a:r>
              <a:rPr lang="sv-SE"/>
              <a:t>- Vi arbetar i arbetspass och i halvklass. </a:t>
            </a:r>
            <a:endParaRPr lang="en-US"/>
          </a:p>
          <a:p>
            <a:pPr marL="342900" indent="-342900">
              <a:lnSpc>
                <a:spcPct val="90000"/>
              </a:lnSpc>
              <a:spcBef>
                <a:spcPct val="20000"/>
              </a:spcBef>
            </a:pPr>
            <a:r>
              <a:rPr lang="sv-SE"/>
              <a:t>- Vi arbetar efter Bornholms modellen, som bygger på den senaste forskningen kring läsutveckling. </a:t>
            </a:r>
            <a:endParaRPr lang="en-US"/>
          </a:p>
          <a:p>
            <a:pPr marL="342900" indent="-342900">
              <a:lnSpc>
                <a:spcPct val="90000"/>
              </a:lnSpc>
              <a:spcBef>
                <a:spcPct val="20000"/>
              </a:spcBef>
            </a:pPr>
            <a:r>
              <a:rPr lang="sv-SE"/>
              <a:t>- I matematik utgår vi ifrån Tänka, resonera och räkna i förskoleklass, som är ett arbetsmaterial från Nationellt</a:t>
            </a:r>
            <a:endParaRPr lang="en-US"/>
          </a:p>
          <a:p>
            <a:pPr marL="342900" indent="-342900">
              <a:lnSpc>
                <a:spcPct val="90000"/>
              </a:lnSpc>
              <a:spcBef>
                <a:spcPct val="20000"/>
              </a:spcBef>
            </a:pPr>
            <a:r>
              <a:rPr lang="sv-SE"/>
              <a:t>  centrum för matematikutbildning. </a:t>
            </a:r>
            <a:endParaRPr lang="en-US"/>
          </a:p>
          <a:p>
            <a:pPr marL="342900" indent="-342900">
              <a:lnSpc>
                <a:spcPct val="90000"/>
              </a:lnSpc>
              <a:spcBef>
                <a:spcPct val="20000"/>
              </a:spcBef>
            </a:pPr>
            <a:r>
              <a:rPr lang="sv-SE"/>
              <a:t>- Utedag 1ggr/ veckan undervisningen sker i olika lärmiljöer, vi tar tillvara på vår närmiljö, skolgård och närhet</a:t>
            </a:r>
            <a:endParaRPr lang="en-US"/>
          </a:p>
          <a:p>
            <a:pPr marL="342900" indent="-342900">
              <a:lnSpc>
                <a:spcPct val="90000"/>
              </a:lnSpc>
              <a:spcBef>
                <a:spcPct val="20000"/>
              </a:spcBef>
            </a:pPr>
            <a:r>
              <a:rPr lang="sv-SE"/>
              <a:t>  till skog och natur</a:t>
            </a:r>
            <a:endParaRPr lang="en-US"/>
          </a:p>
          <a:p>
            <a:pPr marL="342900" indent="-342900">
              <a:lnSpc>
                <a:spcPct val="90000"/>
              </a:lnSpc>
              <a:spcBef>
                <a:spcPct val="20000"/>
              </a:spcBef>
            </a:pPr>
            <a:r>
              <a:rPr lang="sv-SE"/>
              <a:t>- Idrott i idrottshallen med idrottslärarna </a:t>
            </a:r>
            <a:endParaRPr lang="en-US"/>
          </a:p>
          <a:p>
            <a:pPr marL="342900" indent="-342900">
              <a:lnSpc>
                <a:spcPct val="90000"/>
              </a:lnSpc>
              <a:spcBef>
                <a:spcPct val="20000"/>
              </a:spcBef>
            </a:pPr>
            <a:r>
              <a:rPr lang="sv-SE"/>
              <a:t>- Eleverna äter frukost, lunch och mellanmål  i matsalen. </a:t>
            </a:r>
            <a:endParaRPr lang="en-US"/>
          </a:p>
          <a:p>
            <a:pPr marL="342900" indent="-342900">
              <a:lnSpc>
                <a:spcPct val="90000"/>
              </a:lnSpc>
              <a:spcBef>
                <a:spcPct val="20000"/>
              </a:spcBef>
            </a:pPr>
            <a:r>
              <a:rPr lang="sv-SE"/>
              <a:t>- Raster med rastverksamhet</a:t>
            </a:r>
            <a:br>
              <a:rPr lang="sv-SE"/>
            </a:br>
            <a:r>
              <a:rPr lang="sv-SE"/>
              <a:t>-Skolgård utan grindar </a:t>
            </a:r>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a:pPr>
                <a:defRPr/>
              </a:pPr>
              <a:t>9</a:t>
            </a:fld>
            <a:endParaRPr lang="sv-SE" altLang="sv-SE"/>
          </a:p>
        </p:txBody>
      </p:sp>
    </p:spTree>
    <p:extLst>
      <p:ext uri="{BB962C8B-B14F-4D97-AF65-F5344CB8AC3E}">
        <p14:creationId xmlns:p14="http://schemas.microsoft.com/office/powerpoint/2010/main" val="2823045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om du vill redigera mall för underrubrikformat</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409714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1870583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269449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54621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Redigera format för bakgrundstext</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70786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18165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92361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962685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13829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156664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72859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92313" y="6096000"/>
            <a:ext cx="66405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 y="5946775"/>
            <a:ext cx="12192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9"/>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 på bakgrundsrubriken</a:t>
            </a:r>
          </a:p>
        </p:txBody>
      </p:sp>
      <p:sp>
        <p:nvSpPr>
          <p:cNvPr id="1029" name="Rectangle 20"/>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45" name="Rectangle 21"/>
          <p:cNvSpPr>
            <a:spLocks noGrp="1" noChangeArrowheads="1"/>
          </p:cNvSpPr>
          <p:nvPr>
            <p:ph type="ftr" sz="quarter" idx="3"/>
          </p:nvPr>
        </p:nvSpPr>
        <p:spPr bwMode="auto">
          <a:xfrm>
            <a:off x="533400" y="6510338"/>
            <a:ext cx="426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900">
                <a:solidFill>
                  <a:schemeClr val="tx1"/>
                </a:solidFill>
                <a:latin typeface="AGaramond" pitchFamily="18" charset="0"/>
              </a:defRPr>
            </a:lvl1pPr>
          </a:lstStyle>
          <a:p>
            <a:pPr>
              <a:defRPr/>
            </a:pPr>
            <a:r>
              <a:rPr lang="sv-SE" altLang="sv-SE"/>
              <a:t>Ämne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defRPr>
      </a:lvl2pPr>
      <a:lvl3pPr algn="ctr" rtl="0" eaLnBrk="1" fontAlgn="base" hangingPunct="1">
        <a:spcBef>
          <a:spcPct val="0"/>
        </a:spcBef>
        <a:spcAft>
          <a:spcPct val="0"/>
        </a:spcAft>
        <a:defRPr sz="3400">
          <a:solidFill>
            <a:schemeClr val="tx2"/>
          </a:solidFill>
          <a:latin typeface="Arial" charset="0"/>
        </a:defRPr>
      </a:lvl3pPr>
      <a:lvl4pPr algn="ctr" rtl="0" eaLnBrk="1" fontAlgn="base" hangingPunct="1">
        <a:spcBef>
          <a:spcPct val="0"/>
        </a:spcBef>
        <a:spcAft>
          <a:spcPct val="0"/>
        </a:spcAft>
        <a:defRPr sz="3400">
          <a:solidFill>
            <a:schemeClr val="tx2"/>
          </a:solidFill>
          <a:latin typeface="Arial" charset="0"/>
        </a:defRPr>
      </a:lvl4pPr>
      <a:lvl5pPr algn="ctr" rtl="0" eaLnBrk="1" fontAlgn="base" hangingPunct="1">
        <a:spcBef>
          <a:spcPct val="0"/>
        </a:spcBef>
        <a:spcAft>
          <a:spcPct val="0"/>
        </a:spcAft>
        <a:defRPr sz="3400">
          <a:solidFill>
            <a:schemeClr val="tx2"/>
          </a:solidFill>
          <a:latin typeface="Arial" charset="0"/>
        </a:defRPr>
      </a:lvl5pPr>
      <a:lvl6pPr marL="457200" algn="ctr" rtl="0" eaLnBrk="1" fontAlgn="base" hangingPunct="1">
        <a:spcBef>
          <a:spcPct val="0"/>
        </a:spcBef>
        <a:spcAft>
          <a:spcPct val="0"/>
        </a:spcAft>
        <a:defRPr sz="3400">
          <a:solidFill>
            <a:schemeClr val="tx2"/>
          </a:solidFill>
          <a:latin typeface="Arial" charset="0"/>
        </a:defRPr>
      </a:lvl6pPr>
      <a:lvl7pPr marL="914400" algn="ctr" rtl="0" eaLnBrk="1" fontAlgn="base" hangingPunct="1">
        <a:spcBef>
          <a:spcPct val="0"/>
        </a:spcBef>
        <a:spcAft>
          <a:spcPct val="0"/>
        </a:spcAft>
        <a:defRPr sz="3400">
          <a:solidFill>
            <a:schemeClr val="tx2"/>
          </a:solidFill>
          <a:latin typeface="Arial" charset="0"/>
        </a:defRPr>
      </a:lvl7pPr>
      <a:lvl8pPr marL="1371600" algn="ctr" rtl="0" eaLnBrk="1" fontAlgn="base" hangingPunct="1">
        <a:spcBef>
          <a:spcPct val="0"/>
        </a:spcBef>
        <a:spcAft>
          <a:spcPct val="0"/>
        </a:spcAft>
        <a:defRPr sz="3400">
          <a:solidFill>
            <a:schemeClr val="tx2"/>
          </a:solidFill>
          <a:latin typeface="Arial" charset="0"/>
        </a:defRPr>
      </a:lvl8pPr>
      <a:lvl9pPr marL="1828800" algn="ctr" rtl="0" eaLnBrk="1" fontAlgn="base" hangingPunct="1">
        <a:spcBef>
          <a:spcPct val="0"/>
        </a:spcBef>
        <a:spcAft>
          <a:spcPct val="0"/>
        </a:spcAft>
        <a:defRPr sz="3400">
          <a:solidFill>
            <a:schemeClr val="tx2"/>
          </a:solidFill>
          <a:latin typeface="Arial" charset="0"/>
        </a:defRPr>
      </a:lvl9pPr>
    </p:titleStyle>
    <p:bodyStyle>
      <a:lvl1pPr marL="342900" indent="-342900" algn="l" rtl="0" eaLnBrk="1" fontAlgn="base" hangingPunct="1">
        <a:spcBef>
          <a:spcPct val="20000"/>
        </a:spcBef>
        <a:spcAft>
          <a:spcPct val="0"/>
        </a:spcAft>
        <a:buChar char="•"/>
        <a:defRPr sz="19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900">
          <a:solidFill>
            <a:schemeClr val="tx1"/>
          </a:solidFill>
          <a:latin typeface="+mn-lt"/>
        </a:defRPr>
      </a:lvl2pPr>
      <a:lvl3pPr marL="1143000" indent="-228600" algn="l" rtl="0" eaLnBrk="1" fontAlgn="base" hangingPunct="1">
        <a:spcBef>
          <a:spcPct val="20000"/>
        </a:spcBef>
        <a:spcAft>
          <a:spcPct val="0"/>
        </a:spcAft>
        <a:buChar char="•"/>
        <a:defRPr sz="1900">
          <a:solidFill>
            <a:schemeClr val="tx1"/>
          </a:solidFill>
          <a:latin typeface="+mn-lt"/>
        </a:defRPr>
      </a:lvl3pPr>
      <a:lvl4pPr marL="1600200" indent="-228600" algn="l" rtl="0" eaLnBrk="1" fontAlgn="base" hangingPunct="1">
        <a:spcBef>
          <a:spcPct val="20000"/>
        </a:spcBef>
        <a:spcAft>
          <a:spcPct val="0"/>
        </a:spcAft>
        <a:buChar char="–"/>
        <a:defRPr sz="1900">
          <a:solidFill>
            <a:schemeClr val="tx1"/>
          </a:solidFill>
          <a:latin typeface="+mn-lt"/>
        </a:defRPr>
      </a:lvl4pPr>
      <a:lvl5pPr marL="2057400" indent="-228600" algn="l" rtl="0" eaLnBrk="1" fontAlgn="base" hangingPunct="1">
        <a:spcBef>
          <a:spcPct val="20000"/>
        </a:spcBef>
        <a:spcAft>
          <a:spcPct val="0"/>
        </a:spcAft>
        <a:buChar char="»"/>
        <a:defRPr sz="1900">
          <a:solidFill>
            <a:schemeClr val="tx1"/>
          </a:solidFill>
          <a:latin typeface="+mn-lt"/>
        </a:defRPr>
      </a:lvl5pPr>
      <a:lvl6pPr marL="2514600" indent="-228600" algn="l" rtl="0" eaLnBrk="1" fontAlgn="base" hangingPunct="1">
        <a:spcBef>
          <a:spcPct val="20000"/>
        </a:spcBef>
        <a:spcAft>
          <a:spcPct val="0"/>
        </a:spcAft>
        <a:buChar char="»"/>
        <a:defRPr sz="1900">
          <a:solidFill>
            <a:schemeClr val="tx1"/>
          </a:solidFill>
          <a:latin typeface="+mn-lt"/>
        </a:defRPr>
      </a:lvl6pPr>
      <a:lvl7pPr marL="2971800" indent="-228600" algn="l" rtl="0" eaLnBrk="1" fontAlgn="base" hangingPunct="1">
        <a:spcBef>
          <a:spcPct val="20000"/>
        </a:spcBef>
        <a:spcAft>
          <a:spcPct val="0"/>
        </a:spcAft>
        <a:buChar char="»"/>
        <a:defRPr sz="1900">
          <a:solidFill>
            <a:schemeClr val="tx1"/>
          </a:solidFill>
          <a:latin typeface="+mn-lt"/>
        </a:defRPr>
      </a:lvl7pPr>
      <a:lvl8pPr marL="3429000" indent="-228600" algn="l" rtl="0" eaLnBrk="1" fontAlgn="base" hangingPunct="1">
        <a:spcBef>
          <a:spcPct val="20000"/>
        </a:spcBef>
        <a:spcAft>
          <a:spcPct val="0"/>
        </a:spcAft>
        <a:buChar char="»"/>
        <a:defRPr sz="1900">
          <a:solidFill>
            <a:schemeClr val="tx1"/>
          </a:solidFill>
          <a:latin typeface="+mn-lt"/>
        </a:defRPr>
      </a:lvl8pPr>
      <a:lvl9pPr marL="3886200" indent="-228600" algn="l" rtl="0" eaLnBrk="1" fontAlgn="base" hangingPunct="1">
        <a:spcBef>
          <a:spcPct val="20000"/>
        </a:spcBef>
        <a:spcAft>
          <a:spcPct val="0"/>
        </a:spcAft>
        <a:buChar char="»"/>
        <a:defRPr sz="19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hQeufNtN4A4" TargetMode="External"/><Relationship Id="rId2" Type="http://schemas.openxmlformats.org/officeDocument/2006/relationships/hyperlink" Target="https://youtu.be/Df-9X4vab-0" TargetMode="External"/><Relationship Id="rId1" Type="http://schemas.openxmlformats.org/officeDocument/2006/relationships/slideLayout" Target="../slideLayouts/slideLayout2.xml"/><Relationship Id="rId4" Type="http://schemas.openxmlformats.org/officeDocument/2006/relationships/hyperlink" Target="mailto:Rose-marie.oberg@haninge.s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nstagram.com/hagalyckebyskolan/" TargetMode="External"/><Relationship Id="rId2" Type="http://schemas.openxmlformats.org/officeDocument/2006/relationships/hyperlink" Target="http://www.hagalyckebyskolan.s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haninge.se/forskola-och-skola/grundskola/valja-grundskola/skolval/"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
          <p:cNvSpPr>
            <a:spLocks noChangeArrowheads="1"/>
          </p:cNvSpPr>
          <p:nvPr/>
        </p:nvSpPr>
        <p:spPr bwMode="auto">
          <a:xfrm>
            <a:off x="838200" y="959094"/>
            <a:ext cx="7517674" cy="44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lvl1pPr eaLnBrk="0" hangingPunct="0">
              <a:defRPr sz="1900">
                <a:solidFill>
                  <a:schemeClr val="tx1"/>
                </a:solidFill>
                <a:latin typeface="Arial" charset="0"/>
              </a:defRPr>
            </a:lvl1pPr>
            <a:lvl2pPr marL="742950" indent="-285750" eaLnBrk="0" hangingPunct="0">
              <a:buChar char="–"/>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buChar char="–"/>
              <a:defRPr sz="1900">
                <a:solidFill>
                  <a:schemeClr val="tx1"/>
                </a:solidFill>
                <a:latin typeface="Arial" charset="0"/>
              </a:defRPr>
            </a:lvl4pPr>
            <a:lvl5pPr marL="2057400" indent="-228600" eaLnBrk="0" hangingPunct="0">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a:spcBef>
                <a:spcPct val="0"/>
              </a:spcBef>
              <a:buNone/>
            </a:pPr>
            <a:r>
              <a:rPr lang="sv-SE" altLang="sv-SE" sz="3500">
                <a:solidFill>
                  <a:schemeClr val="tx2"/>
                </a:solidFill>
                <a:latin typeface="Arial"/>
                <a:cs typeface="Arial"/>
              </a:rPr>
              <a:t>Välkommen till </a:t>
            </a:r>
            <a:r>
              <a:rPr lang="sv-SE" altLang="sv-SE" sz="3500" err="1">
                <a:solidFill>
                  <a:schemeClr val="tx2"/>
                </a:solidFill>
                <a:latin typeface="Arial"/>
                <a:cs typeface="Arial"/>
              </a:rPr>
              <a:t>HagaLyckebyskolan</a:t>
            </a:r>
            <a:r>
              <a:rPr lang="sv-SE" altLang="sv-SE" sz="3500">
                <a:solidFill>
                  <a:schemeClr val="tx2"/>
                </a:solidFill>
                <a:latin typeface="Arial"/>
                <a:cs typeface="Arial"/>
              </a:rPr>
              <a:t>!</a:t>
            </a:r>
            <a:endParaRPr lang="sv-SE" err="1">
              <a:solidFill>
                <a:schemeClr val="tx2"/>
              </a:solidFill>
            </a:endParaRPr>
          </a:p>
        </p:txBody>
      </p:sp>
      <p:sp>
        <p:nvSpPr>
          <p:cNvPr id="2051" name="Rectangle 10"/>
          <p:cNvSpPr>
            <a:spLocks noChangeArrowheads="1"/>
          </p:cNvSpPr>
          <p:nvPr/>
        </p:nvSpPr>
        <p:spPr bwMode="auto">
          <a:xfrm>
            <a:off x="838200" y="1600200"/>
            <a:ext cx="6400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lvl1pPr eaLnBrk="0" hangingPunct="0">
              <a:tabLst>
                <a:tab pos="384175" algn="l"/>
              </a:tabLst>
              <a:defRPr sz="1900">
                <a:solidFill>
                  <a:schemeClr val="tx1"/>
                </a:solidFill>
                <a:latin typeface="Arial" charset="0"/>
              </a:defRPr>
            </a:lvl1pPr>
            <a:lvl2pPr marL="742950" indent="-285750" eaLnBrk="0" hangingPunct="0">
              <a:buChar char="–"/>
              <a:tabLst>
                <a:tab pos="384175" algn="l"/>
              </a:tabLst>
              <a:defRPr sz="1900">
                <a:solidFill>
                  <a:schemeClr val="tx1"/>
                </a:solidFill>
                <a:latin typeface="Arial" charset="0"/>
              </a:defRPr>
            </a:lvl2pPr>
            <a:lvl3pPr marL="1143000" indent="-228600" eaLnBrk="0" hangingPunct="0">
              <a:tabLst>
                <a:tab pos="384175" algn="l"/>
              </a:tabLst>
              <a:defRPr sz="1900">
                <a:solidFill>
                  <a:schemeClr val="tx1"/>
                </a:solidFill>
                <a:latin typeface="Arial" charset="0"/>
              </a:defRPr>
            </a:lvl3pPr>
            <a:lvl4pPr marL="1600200" indent="-228600" eaLnBrk="0" hangingPunct="0">
              <a:buChar char="–"/>
              <a:tabLst>
                <a:tab pos="384175" algn="l"/>
              </a:tabLst>
              <a:defRPr sz="1900">
                <a:solidFill>
                  <a:schemeClr val="tx1"/>
                </a:solidFill>
                <a:latin typeface="Arial" charset="0"/>
              </a:defRPr>
            </a:lvl4pPr>
            <a:lvl5pPr marL="2057400" indent="-228600" eaLnBrk="0" hangingPunct="0">
              <a:buChar char="»"/>
              <a:tabLst>
                <a:tab pos="384175" algn="l"/>
              </a:tabLst>
              <a:defRPr sz="1900">
                <a:solidFill>
                  <a:schemeClr val="tx1"/>
                </a:solidFill>
                <a:latin typeface="Arial" charset="0"/>
              </a:defRPr>
            </a:lvl5pPr>
            <a:lvl6pPr marL="2514600" indent="-228600" eaLnBrk="0" fontAlgn="base" hangingPunct="0">
              <a:spcBef>
                <a:spcPct val="20000"/>
              </a:spcBef>
              <a:spcAft>
                <a:spcPct val="0"/>
              </a:spcAft>
              <a:buChar char="»"/>
              <a:tabLst>
                <a:tab pos="384175" algn="l"/>
              </a:tabLst>
              <a:defRPr sz="1900">
                <a:solidFill>
                  <a:schemeClr val="tx1"/>
                </a:solidFill>
                <a:latin typeface="Arial" charset="0"/>
              </a:defRPr>
            </a:lvl6pPr>
            <a:lvl7pPr marL="2971800" indent="-228600" eaLnBrk="0" fontAlgn="base" hangingPunct="0">
              <a:spcBef>
                <a:spcPct val="20000"/>
              </a:spcBef>
              <a:spcAft>
                <a:spcPct val="0"/>
              </a:spcAft>
              <a:buChar char="»"/>
              <a:tabLst>
                <a:tab pos="384175" algn="l"/>
              </a:tabLst>
              <a:defRPr sz="1900">
                <a:solidFill>
                  <a:schemeClr val="tx1"/>
                </a:solidFill>
                <a:latin typeface="Arial" charset="0"/>
              </a:defRPr>
            </a:lvl7pPr>
            <a:lvl8pPr marL="3429000" indent="-228600" eaLnBrk="0" fontAlgn="base" hangingPunct="0">
              <a:spcBef>
                <a:spcPct val="20000"/>
              </a:spcBef>
              <a:spcAft>
                <a:spcPct val="0"/>
              </a:spcAft>
              <a:buChar char="»"/>
              <a:tabLst>
                <a:tab pos="384175" algn="l"/>
              </a:tabLst>
              <a:defRPr sz="1900">
                <a:solidFill>
                  <a:schemeClr val="tx1"/>
                </a:solidFill>
                <a:latin typeface="Arial" charset="0"/>
              </a:defRPr>
            </a:lvl8pPr>
            <a:lvl9pPr marL="3886200" indent="-228600" eaLnBrk="0" fontAlgn="base" hangingPunct="0">
              <a:spcBef>
                <a:spcPct val="20000"/>
              </a:spcBef>
              <a:spcAft>
                <a:spcPct val="0"/>
              </a:spcAft>
              <a:buChar char="»"/>
              <a:tabLst>
                <a:tab pos="384175" algn="l"/>
              </a:tabLst>
              <a:defRPr sz="1900">
                <a:solidFill>
                  <a:schemeClr val="tx1"/>
                </a:solidFill>
                <a:latin typeface="Arial" charset="0"/>
              </a:defRPr>
            </a:lvl9pPr>
          </a:lstStyle>
          <a:p>
            <a:pPr eaLnBrk="1" hangingPunct="1">
              <a:buNone/>
            </a:pPr>
            <a:r>
              <a:rPr lang="sv-SE" altLang="sv-SE" sz="2000">
                <a:latin typeface="Arial"/>
                <a:cs typeface="Arial"/>
              </a:rPr>
              <a:t>Skolval 2022</a:t>
            </a:r>
            <a:endParaRPr lang="sv-SE" altLang="sv-SE" sz="2000">
              <a:cs typeface="Arial"/>
            </a:endParaRPr>
          </a:p>
        </p:txBody>
      </p:sp>
      <p:pic>
        <p:nvPicPr>
          <p:cNvPr id="3" name="Bildobjekt 3" descr="En bild som visar person, sitter, tittar, pojke&#10;&#10;Automatiskt genererad beskrivning">
            <a:extLst>
              <a:ext uri="{FF2B5EF4-FFF2-40B4-BE49-F238E27FC236}">
                <a16:creationId xmlns:a16="http://schemas.microsoft.com/office/drawing/2014/main" id="{4B44D7D7-30F6-49C9-9A87-AB0253F12A27}"/>
              </a:ext>
            </a:extLst>
          </p:cNvPr>
          <p:cNvPicPr>
            <a:picLocks noChangeAspect="1"/>
          </p:cNvPicPr>
          <p:nvPr/>
        </p:nvPicPr>
        <p:blipFill>
          <a:blip r:embed="rId2"/>
          <a:stretch>
            <a:fillRect/>
          </a:stretch>
        </p:blipFill>
        <p:spPr>
          <a:xfrm>
            <a:off x="-3993" y="2415711"/>
            <a:ext cx="10629400" cy="32144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49180A-7BBB-4078-A53A-988D5B3903AA}"/>
              </a:ext>
            </a:extLst>
          </p:cNvPr>
          <p:cNvSpPr>
            <a:spLocks noGrp="1"/>
          </p:cNvSpPr>
          <p:nvPr>
            <p:ph type="title"/>
          </p:nvPr>
        </p:nvSpPr>
        <p:spPr>
          <a:xfrm>
            <a:off x="457200" y="274638"/>
            <a:ext cx="8229600" cy="1143000"/>
          </a:xfrm>
        </p:spPr>
        <p:txBody>
          <a:bodyPr wrap="square" anchor="ctr">
            <a:normAutofit/>
          </a:bodyPr>
          <a:lstStyle/>
          <a:p>
            <a:r>
              <a:rPr lang="sv-SE"/>
              <a:t>Börja i år 7</a:t>
            </a:r>
          </a:p>
        </p:txBody>
      </p:sp>
      <p:sp>
        <p:nvSpPr>
          <p:cNvPr id="3" name="Platshållare för innehåll 2">
            <a:extLst>
              <a:ext uri="{FF2B5EF4-FFF2-40B4-BE49-F238E27FC236}">
                <a16:creationId xmlns:a16="http://schemas.microsoft.com/office/drawing/2014/main" id="{4E2F10EC-17E1-4151-B591-37BF282A397E}"/>
              </a:ext>
            </a:extLst>
          </p:cNvPr>
          <p:cNvSpPr>
            <a:spLocks noGrp="1"/>
          </p:cNvSpPr>
          <p:nvPr>
            <p:ph sz="half" idx="2"/>
          </p:nvPr>
        </p:nvSpPr>
        <p:spPr>
          <a:xfrm>
            <a:off x="600974" y="1657290"/>
            <a:ext cx="4040188" cy="3951288"/>
          </a:xfrm>
        </p:spPr>
        <p:txBody>
          <a:bodyPr wrap="square" anchor="t">
            <a:normAutofit fontScale="92500"/>
          </a:bodyPr>
          <a:lstStyle/>
          <a:p>
            <a:endParaRPr lang="sv-SE">
              <a:cs typeface="Arial"/>
            </a:endParaRPr>
          </a:p>
          <a:p>
            <a:r>
              <a:rPr lang="sv-SE"/>
              <a:t>Ämneslärarsystem</a:t>
            </a:r>
            <a:endParaRPr lang="sv-SE">
              <a:cs typeface="Arial"/>
            </a:endParaRPr>
          </a:p>
          <a:p>
            <a:r>
              <a:rPr lang="sv-SE"/>
              <a:t>Mentor</a:t>
            </a:r>
            <a:endParaRPr lang="sv-SE">
              <a:cs typeface="Arial"/>
            </a:endParaRPr>
          </a:p>
          <a:p>
            <a:r>
              <a:rPr lang="sv-SE"/>
              <a:t>Varje elev får tillgång till varsin </a:t>
            </a:r>
            <a:r>
              <a:rPr lang="sv-SE" err="1"/>
              <a:t>Chromebook</a:t>
            </a:r>
            <a:r>
              <a:rPr lang="sv-SE"/>
              <a:t> </a:t>
            </a:r>
            <a:endParaRPr lang="sv-SE">
              <a:cs typeface="Arial"/>
            </a:endParaRPr>
          </a:p>
          <a:p>
            <a:r>
              <a:rPr lang="sv-SE"/>
              <a:t>Nya kunskapskrav</a:t>
            </a:r>
            <a:endParaRPr lang="sv-SE">
              <a:cs typeface="Arial"/>
            </a:endParaRPr>
          </a:p>
          <a:p>
            <a:r>
              <a:rPr lang="sv-SE">
                <a:cs typeface="Arial"/>
              </a:rPr>
              <a:t>Trygghet, </a:t>
            </a:r>
            <a:r>
              <a:rPr lang="sv-SE" err="1">
                <a:cs typeface="Arial"/>
              </a:rPr>
              <a:t>studiero</a:t>
            </a:r>
            <a:r>
              <a:rPr lang="sv-SE">
                <a:cs typeface="Arial"/>
              </a:rPr>
              <a:t> och </a:t>
            </a:r>
            <a:r>
              <a:rPr lang="sv-SE" err="1">
                <a:cs typeface="Arial"/>
              </a:rPr>
              <a:t>rastverksamhet</a:t>
            </a:r>
            <a:endParaRPr lang="sv-SE">
              <a:cs typeface="Arial"/>
            </a:endParaRPr>
          </a:p>
          <a:p>
            <a:r>
              <a:rPr lang="sv-SE">
                <a:cs typeface="Arial"/>
              </a:rPr>
              <a:t>Fokus på kunskaper</a:t>
            </a:r>
          </a:p>
          <a:p>
            <a:r>
              <a:rPr lang="sv-SE">
                <a:cs typeface="Arial"/>
              </a:rPr>
              <a:t>Frukost erbjuds alla elever</a:t>
            </a:r>
          </a:p>
          <a:p>
            <a:pPr marL="0" indent="0">
              <a:buNone/>
            </a:pPr>
            <a:endParaRPr lang="sv-SE">
              <a:cs typeface="Arial"/>
            </a:endParaRPr>
          </a:p>
          <a:p>
            <a:endParaRPr lang="sv-SE">
              <a:cs typeface="Arial"/>
            </a:endParaRPr>
          </a:p>
          <a:p>
            <a:pPr marL="0" indent="0">
              <a:buNone/>
            </a:pPr>
            <a:endParaRPr lang="sv-SE">
              <a:cs typeface="Arial"/>
            </a:endParaRPr>
          </a:p>
          <a:p>
            <a:endParaRPr lang="sv-SE">
              <a:cs typeface="Arial"/>
            </a:endParaRPr>
          </a:p>
        </p:txBody>
      </p:sp>
      <p:sp>
        <p:nvSpPr>
          <p:cNvPr id="11" name="Text Placeholder 4">
            <a:extLst>
              <a:ext uri="{FF2B5EF4-FFF2-40B4-BE49-F238E27FC236}">
                <a16:creationId xmlns:a16="http://schemas.microsoft.com/office/drawing/2014/main" id="{A245590B-4214-413B-A5C2-40D7AFB369EB}"/>
              </a:ext>
            </a:extLst>
          </p:cNvPr>
          <p:cNvSpPr>
            <a:spLocks noGrp="1"/>
          </p:cNvSpPr>
          <p:nvPr>
            <p:ph type="body" sz="quarter" idx="3"/>
          </p:nvPr>
        </p:nvSpPr>
        <p:spPr>
          <a:xfrm>
            <a:off x="4645025" y="1535113"/>
            <a:ext cx="4041775" cy="639762"/>
          </a:xfrm>
        </p:spPr>
        <p:txBody>
          <a:bodyPr/>
          <a:lstStyle/>
          <a:p>
            <a:endParaRPr lang="en-US"/>
          </a:p>
        </p:txBody>
      </p:sp>
      <p:pic>
        <p:nvPicPr>
          <p:cNvPr id="4" name="Bildobjekt 4" descr="En bild som visar person, bärbar dator, inomhus, dator&#10;&#10;Automatiskt genererad beskrivning">
            <a:extLst>
              <a:ext uri="{FF2B5EF4-FFF2-40B4-BE49-F238E27FC236}">
                <a16:creationId xmlns:a16="http://schemas.microsoft.com/office/drawing/2014/main" id="{88E866B9-3562-439E-B48E-A45A75E93398}"/>
              </a:ext>
            </a:extLst>
          </p:cNvPr>
          <p:cNvPicPr>
            <a:picLocks noChangeAspect="1"/>
          </p:cNvPicPr>
          <p:nvPr/>
        </p:nvPicPr>
        <p:blipFill rotWithShape="1">
          <a:blip r:embed="rId2"/>
          <a:srcRect l="30198" r="14310" b="2"/>
          <a:stretch/>
        </p:blipFill>
        <p:spPr>
          <a:xfrm>
            <a:off x="4645025" y="1801064"/>
            <a:ext cx="4041775" cy="3951288"/>
          </a:xfrm>
          <a:prstGeom prst="rect">
            <a:avLst/>
          </a:prstGeom>
          <a:noFill/>
        </p:spPr>
      </p:pic>
    </p:spTree>
    <p:extLst>
      <p:ext uri="{BB962C8B-B14F-4D97-AF65-F5344CB8AC3E}">
        <p14:creationId xmlns:p14="http://schemas.microsoft.com/office/powerpoint/2010/main" val="137353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653F61-AAD9-4EF1-8A1E-636B4BCF11C8}"/>
              </a:ext>
            </a:extLst>
          </p:cNvPr>
          <p:cNvSpPr>
            <a:spLocks noGrp="1"/>
          </p:cNvSpPr>
          <p:nvPr>
            <p:ph type="title"/>
          </p:nvPr>
        </p:nvSpPr>
        <p:spPr/>
        <p:txBody>
          <a:bodyPr/>
          <a:lstStyle/>
          <a:p>
            <a:r>
              <a:rPr lang="sv-SE" dirty="0">
                <a:cs typeface="Arial"/>
              </a:rPr>
              <a:t>Vad säger eleverna?</a:t>
            </a:r>
            <a:endParaRPr lang="sv-SE" dirty="0"/>
          </a:p>
        </p:txBody>
      </p:sp>
      <p:pic>
        <p:nvPicPr>
          <p:cNvPr id="5" name="Bildobjekt 5">
            <a:extLst>
              <a:ext uri="{FF2B5EF4-FFF2-40B4-BE49-F238E27FC236}">
                <a16:creationId xmlns:a16="http://schemas.microsoft.com/office/drawing/2014/main" id="{89DB54B0-A053-44D8-B6C3-64C6C2B4518F}"/>
              </a:ext>
            </a:extLst>
          </p:cNvPr>
          <p:cNvPicPr>
            <a:picLocks noGrp="1" noChangeAspect="1"/>
          </p:cNvPicPr>
          <p:nvPr>
            <p:ph sz="half" idx="1"/>
          </p:nvPr>
        </p:nvPicPr>
        <p:blipFill>
          <a:blip r:embed="rId2"/>
          <a:stretch>
            <a:fillRect/>
          </a:stretch>
        </p:blipFill>
        <p:spPr>
          <a:xfrm>
            <a:off x="852208" y="1710133"/>
            <a:ext cx="7561262" cy="4105765"/>
          </a:xfrm>
        </p:spPr>
      </p:pic>
    </p:spTree>
    <p:extLst>
      <p:ext uri="{BB962C8B-B14F-4D97-AF65-F5344CB8AC3E}">
        <p14:creationId xmlns:p14="http://schemas.microsoft.com/office/powerpoint/2010/main" val="681420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16CCCC-AC0E-4CF1-944D-1B17A90D5221}"/>
              </a:ext>
            </a:extLst>
          </p:cNvPr>
          <p:cNvSpPr>
            <a:spLocks noGrp="1"/>
          </p:cNvSpPr>
          <p:nvPr>
            <p:ph type="title"/>
          </p:nvPr>
        </p:nvSpPr>
        <p:spPr/>
        <p:txBody>
          <a:bodyPr/>
          <a:lstStyle/>
          <a:p>
            <a:r>
              <a:rPr lang="sv-SE">
                <a:cs typeface="Arial"/>
              </a:rPr>
              <a:t>Mer information</a:t>
            </a:r>
            <a:endParaRPr lang="sv-SE"/>
          </a:p>
        </p:txBody>
      </p:sp>
      <p:sp>
        <p:nvSpPr>
          <p:cNvPr id="3" name="Platshållare för innehåll 2">
            <a:extLst>
              <a:ext uri="{FF2B5EF4-FFF2-40B4-BE49-F238E27FC236}">
                <a16:creationId xmlns:a16="http://schemas.microsoft.com/office/drawing/2014/main" id="{53ECE009-AA93-482A-8607-DB0892CADF86}"/>
              </a:ext>
            </a:extLst>
          </p:cNvPr>
          <p:cNvSpPr>
            <a:spLocks noGrp="1"/>
          </p:cNvSpPr>
          <p:nvPr>
            <p:ph idx="1"/>
          </p:nvPr>
        </p:nvSpPr>
        <p:spPr/>
        <p:txBody>
          <a:bodyPr/>
          <a:lstStyle/>
          <a:p>
            <a:pPr marL="0" indent="0">
              <a:spcBef>
                <a:spcPts val="250"/>
              </a:spcBef>
              <a:spcAft>
                <a:spcPts val="0"/>
              </a:spcAft>
              <a:buNone/>
            </a:pPr>
            <a:r>
              <a:rPr lang="sv-SE" sz="1600">
                <a:ea typeface="+mn-lt"/>
                <a:cs typeface="+mn-lt"/>
              </a:rPr>
              <a:t>Här kommer en rundvandring i våra lokaler!</a:t>
            </a:r>
          </a:p>
          <a:p>
            <a:pPr marL="0" indent="0">
              <a:spcBef>
                <a:spcPts val="250"/>
              </a:spcBef>
              <a:spcAft>
                <a:spcPts val="0"/>
              </a:spcAft>
              <a:buNone/>
            </a:pPr>
            <a:endParaRPr lang="sv-SE" sz="1600">
              <a:ea typeface="+mn-lt"/>
              <a:cs typeface="+mn-lt"/>
            </a:endParaRPr>
          </a:p>
          <a:p>
            <a:pPr marL="0" indent="0">
              <a:spcBef>
                <a:spcPts val="250"/>
              </a:spcBef>
              <a:spcAft>
                <a:spcPts val="0"/>
              </a:spcAft>
              <a:buNone/>
            </a:pPr>
            <a:r>
              <a:rPr lang="sv-SE" sz="1600">
                <a:ea typeface="+mn-lt"/>
                <a:cs typeface="+mn-lt"/>
                <a:hlinkClick r:id="rId2"/>
              </a:rPr>
              <a:t>F-klass</a:t>
            </a:r>
            <a:r>
              <a:rPr lang="sv-SE" sz="1600">
                <a:ea typeface="+mn-lt"/>
                <a:cs typeface="+mn-lt"/>
              </a:rPr>
              <a:t> </a:t>
            </a:r>
          </a:p>
          <a:p>
            <a:pPr marL="0" indent="0">
              <a:spcBef>
                <a:spcPts val="250"/>
              </a:spcBef>
              <a:spcAft>
                <a:spcPts val="0"/>
              </a:spcAft>
              <a:buNone/>
            </a:pPr>
            <a:endParaRPr lang="sv-SE" sz="1600">
              <a:ea typeface="+mn-lt"/>
              <a:cs typeface="+mn-lt"/>
            </a:endParaRPr>
          </a:p>
          <a:p>
            <a:pPr marL="0" indent="0">
              <a:spcBef>
                <a:spcPts val="250"/>
              </a:spcBef>
              <a:spcAft>
                <a:spcPts val="0"/>
              </a:spcAft>
              <a:buNone/>
            </a:pPr>
            <a:r>
              <a:rPr lang="sv-SE" sz="1600">
                <a:ea typeface="+mn-lt"/>
                <a:cs typeface="+mn-lt"/>
                <a:hlinkClick r:id="rId3"/>
              </a:rPr>
              <a:t>År 7</a:t>
            </a:r>
            <a:r>
              <a:rPr lang="sv-SE" sz="1600">
                <a:ea typeface="+mn-lt"/>
                <a:cs typeface="+mn-lt"/>
              </a:rPr>
              <a:t> </a:t>
            </a:r>
            <a:endParaRPr lang="sv-SE" sz="1600">
              <a:cs typeface="Arial"/>
            </a:endParaRPr>
          </a:p>
          <a:p>
            <a:pPr marL="0" indent="0">
              <a:spcBef>
                <a:spcPts val="250"/>
              </a:spcBef>
              <a:spcAft>
                <a:spcPts val="0"/>
              </a:spcAft>
              <a:buNone/>
            </a:pPr>
            <a:endParaRPr lang="sv-SE" sz="1600">
              <a:cs typeface="Arial"/>
            </a:endParaRPr>
          </a:p>
          <a:p>
            <a:pPr marL="0" indent="0">
              <a:spcBef>
                <a:spcPts val="250"/>
              </a:spcBef>
              <a:spcAft>
                <a:spcPts val="0"/>
              </a:spcAft>
              <a:buNone/>
            </a:pPr>
            <a:endParaRPr lang="sv-SE" sz="1600">
              <a:cs typeface="Arial"/>
            </a:endParaRPr>
          </a:p>
          <a:p>
            <a:pPr marL="0" indent="0">
              <a:spcBef>
                <a:spcPts val="250"/>
              </a:spcBef>
              <a:spcAft>
                <a:spcPts val="0"/>
              </a:spcAft>
              <a:buNone/>
            </a:pPr>
            <a:r>
              <a:rPr lang="sv-SE" sz="1600">
                <a:cs typeface="Arial"/>
              </a:rPr>
              <a:t>Kontaktperson F-klass;</a:t>
            </a:r>
          </a:p>
          <a:p>
            <a:pPr marL="0" indent="0">
              <a:spcBef>
                <a:spcPts val="250"/>
              </a:spcBef>
              <a:spcAft>
                <a:spcPts val="0"/>
              </a:spcAft>
              <a:buNone/>
            </a:pPr>
            <a:r>
              <a:rPr lang="sv-SE" sz="1600">
                <a:cs typeface="Arial"/>
              </a:rPr>
              <a:t>Biträdande rektor Rose-Marie Öberg</a:t>
            </a:r>
          </a:p>
          <a:p>
            <a:pPr marL="0" indent="0">
              <a:spcBef>
                <a:spcPts val="250"/>
              </a:spcBef>
              <a:spcAft>
                <a:spcPts val="0"/>
              </a:spcAft>
              <a:buNone/>
            </a:pPr>
            <a:r>
              <a:rPr lang="sv-SE" sz="1600">
                <a:cs typeface="Arial"/>
                <a:hlinkClick r:id="rId4"/>
              </a:rPr>
              <a:t>rose-marie.oberg@haninge.se</a:t>
            </a:r>
            <a:endParaRPr lang="sv-SE" sz="1600">
              <a:cs typeface="Arial"/>
            </a:endParaRPr>
          </a:p>
          <a:p>
            <a:pPr marL="0" indent="0">
              <a:spcBef>
                <a:spcPts val="250"/>
              </a:spcBef>
              <a:spcAft>
                <a:spcPts val="0"/>
              </a:spcAft>
              <a:buNone/>
            </a:pPr>
            <a:r>
              <a:rPr lang="sv-SE" sz="1600">
                <a:cs typeface="Arial"/>
              </a:rPr>
              <a:t>08-606 86 86</a:t>
            </a:r>
          </a:p>
          <a:p>
            <a:pPr marL="0" indent="0">
              <a:spcBef>
                <a:spcPts val="250"/>
              </a:spcBef>
              <a:spcAft>
                <a:spcPts val="0"/>
              </a:spcAft>
              <a:buNone/>
            </a:pPr>
            <a:r>
              <a:rPr lang="sv-SE" sz="1600">
                <a:cs typeface="Arial"/>
              </a:rPr>
              <a:t>070-606 44 96</a:t>
            </a:r>
          </a:p>
          <a:p>
            <a:pPr>
              <a:spcBef>
                <a:spcPts val="250"/>
              </a:spcBef>
              <a:spcAft>
                <a:spcPts val="0"/>
              </a:spcAft>
            </a:pPr>
            <a:endParaRPr lang="sv-SE">
              <a:cs typeface="Arial"/>
            </a:endParaRPr>
          </a:p>
        </p:txBody>
      </p:sp>
      <p:sp>
        <p:nvSpPr>
          <p:cNvPr id="4" name="textruta 3">
            <a:extLst>
              <a:ext uri="{FF2B5EF4-FFF2-40B4-BE49-F238E27FC236}">
                <a16:creationId xmlns:a16="http://schemas.microsoft.com/office/drawing/2014/main" id="{0FECC01F-C8FC-4F58-BFEB-1F0CBF3C2294}"/>
              </a:ext>
            </a:extLst>
          </p:cNvPr>
          <p:cNvSpPr txBox="1"/>
          <p:nvPr/>
        </p:nvSpPr>
        <p:spPr>
          <a:xfrm>
            <a:off x="4868563" y="3917091"/>
            <a:ext cx="3262184" cy="15204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r>
              <a:rPr lang="sv-SE" sz="1600">
                <a:solidFill>
                  <a:schemeClr val="tx1"/>
                </a:solidFill>
                <a:latin typeface="Arial"/>
                <a:cs typeface="Segoe UI"/>
              </a:rPr>
              <a:t>Kontaktperson år 7;</a:t>
            </a:r>
            <a:r>
              <a:rPr lang="en-US" sz="1600">
                <a:solidFill>
                  <a:schemeClr val="tx1"/>
                </a:solidFill>
                <a:latin typeface="Arial"/>
                <a:cs typeface="Segoe UI"/>
              </a:rPr>
              <a:t>​</a:t>
            </a:r>
            <a:endParaRPr lang="sv-SE"/>
          </a:p>
          <a:p>
            <a:pPr>
              <a:buNone/>
            </a:pPr>
            <a:r>
              <a:rPr lang="sv-SE" sz="1600">
                <a:solidFill>
                  <a:schemeClr val="tx1"/>
                </a:solidFill>
                <a:latin typeface="Arial"/>
                <a:cs typeface="Segoe UI"/>
              </a:rPr>
              <a:t>Biträdande rektor Annica Linton​</a:t>
            </a:r>
          </a:p>
          <a:p>
            <a:pPr>
              <a:buNone/>
            </a:pPr>
            <a:r>
              <a:rPr lang="sv-SE" sz="1600">
                <a:solidFill>
                  <a:schemeClr val="tx1"/>
                </a:solidFill>
                <a:latin typeface="Arial"/>
                <a:cs typeface="Segoe UI"/>
              </a:rPr>
              <a:t>Annica.linton@haninge.se</a:t>
            </a:r>
          </a:p>
          <a:p>
            <a:pPr>
              <a:buNone/>
            </a:pPr>
            <a:r>
              <a:rPr lang="sv-SE" sz="1600">
                <a:solidFill>
                  <a:schemeClr val="tx1"/>
                </a:solidFill>
                <a:latin typeface="Arial"/>
                <a:cs typeface="Segoe UI"/>
              </a:rPr>
              <a:t>08-606 86 62</a:t>
            </a:r>
            <a:endParaRPr lang="en-US" sz="1600">
              <a:solidFill>
                <a:schemeClr val="tx1"/>
              </a:solidFill>
              <a:latin typeface="Arial"/>
              <a:cs typeface="Segoe UI"/>
            </a:endParaRPr>
          </a:p>
          <a:p>
            <a:pPr>
              <a:buNone/>
            </a:pPr>
            <a:r>
              <a:rPr lang="sv-SE" sz="1600">
                <a:solidFill>
                  <a:schemeClr val="tx1"/>
                </a:solidFill>
                <a:latin typeface="Arial"/>
                <a:cs typeface="Segoe UI"/>
              </a:rPr>
              <a:t>070-606 86 01</a:t>
            </a:r>
          </a:p>
        </p:txBody>
      </p:sp>
    </p:spTree>
    <p:extLst>
      <p:ext uri="{BB962C8B-B14F-4D97-AF65-F5344CB8AC3E}">
        <p14:creationId xmlns:p14="http://schemas.microsoft.com/office/powerpoint/2010/main" val="520220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16CCCC-AC0E-4CF1-944D-1B17A90D5221}"/>
              </a:ext>
            </a:extLst>
          </p:cNvPr>
          <p:cNvSpPr>
            <a:spLocks noGrp="1"/>
          </p:cNvSpPr>
          <p:nvPr>
            <p:ph type="title"/>
          </p:nvPr>
        </p:nvSpPr>
        <p:spPr/>
        <p:txBody>
          <a:bodyPr/>
          <a:lstStyle/>
          <a:p>
            <a:r>
              <a:rPr lang="sv-SE">
                <a:cs typeface="Arial"/>
              </a:rPr>
              <a:t>Hemsida &amp; </a:t>
            </a:r>
            <a:r>
              <a:rPr lang="sv-SE" err="1">
                <a:cs typeface="Arial"/>
              </a:rPr>
              <a:t>Instagram</a:t>
            </a:r>
            <a:endParaRPr lang="sv-SE" err="1"/>
          </a:p>
        </p:txBody>
      </p:sp>
      <p:sp>
        <p:nvSpPr>
          <p:cNvPr id="3" name="Platshållare för innehåll 2">
            <a:extLst>
              <a:ext uri="{FF2B5EF4-FFF2-40B4-BE49-F238E27FC236}">
                <a16:creationId xmlns:a16="http://schemas.microsoft.com/office/drawing/2014/main" id="{53ECE009-AA93-482A-8607-DB0892CADF86}"/>
              </a:ext>
            </a:extLst>
          </p:cNvPr>
          <p:cNvSpPr>
            <a:spLocks noGrp="1"/>
          </p:cNvSpPr>
          <p:nvPr>
            <p:ph idx="1"/>
          </p:nvPr>
        </p:nvSpPr>
        <p:spPr/>
        <p:txBody>
          <a:bodyPr/>
          <a:lstStyle/>
          <a:p>
            <a:pPr>
              <a:buNone/>
            </a:pPr>
            <a:endParaRPr lang="sv-SE">
              <a:cs typeface="Arial"/>
            </a:endParaRPr>
          </a:p>
          <a:p>
            <a:pPr>
              <a:spcBef>
                <a:spcPts val="250"/>
              </a:spcBef>
              <a:spcAft>
                <a:spcPts val="0"/>
              </a:spcAft>
            </a:pPr>
            <a:endParaRPr lang="sv-SE">
              <a:cs typeface="Arial"/>
            </a:endParaRPr>
          </a:p>
        </p:txBody>
      </p:sp>
      <p:sp>
        <p:nvSpPr>
          <p:cNvPr id="4" name="textruta 3">
            <a:extLst>
              <a:ext uri="{FF2B5EF4-FFF2-40B4-BE49-F238E27FC236}">
                <a16:creationId xmlns:a16="http://schemas.microsoft.com/office/drawing/2014/main" id="{B504503C-7F91-4465-8882-484A81055958}"/>
              </a:ext>
            </a:extLst>
          </p:cNvPr>
          <p:cNvSpPr txBox="1"/>
          <p:nvPr/>
        </p:nvSpPr>
        <p:spPr>
          <a:xfrm>
            <a:off x="3163330" y="3150974"/>
            <a:ext cx="3015049" cy="6340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r>
              <a:rPr lang="sv-SE" sz="1600">
                <a:latin typeface="Arial"/>
                <a:cs typeface="Segoe UI"/>
                <a:hlinkClick r:id="rId2"/>
              </a:rPr>
              <a:t>www.hagalyckebyskolan.se</a:t>
            </a:r>
            <a:r>
              <a:rPr lang="en-US" sz="1600">
                <a:latin typeface="Arial"/>
                <a:cs typeface="Segoe UI"/>
              </a:rPr>
              <a:t>​</a:t>
            </a:r>
            <a:endParaRPr lang="sv-SE"/>
          </a:p>
          <a:p>
            <a:pPr>
              <a:buNone/>
            </a:pPr>
            <a:r>
              <a:rPr lang="sv-SE" sz="1600" err="1">
                <a:latin typeface="Arial"/>
                <a:cs typeface="Segoe UI"/>
              </a:rPr>
              <a:t>Instagram</a:t>
            </a:r>
            <a:r>
              <a:rPr lang="sv-SE" sz="1600">
                <a:latin typeface="Arial"/>
                <a:cs typeface="Segoe UI"/>
              </a:rPr>
              <a:t> </a:t>
            </a:r>
            <a:r>
              <a:rPr lang="sv-SE" sz="1600">
                <a:latin typeface="Arial"/>
                <a:cs typeface="Segoe UI"/>
                <a:hlinkClick r:id="rId3"/>
              </a:rPr>
              <a:t>hagalyckebyskolan</a:t>
            </a:r>
          </a:p>
        </p:txBody>
      </p:sp>
    </p:spTree>
    <p:extLst>
      <p:ext uri="{BB962C8B-B14F-4D97-AF65-F5344CB8AC3E}">
        <p14:creationId xmlns:p14="http://schemas.microsoft.com/office/powerpoint/2010/main" val="2377926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6F286A-8C94-414E-B2D9-9D2276F25FF4}"/>
              </a:ext>
            </a:extLst>
          </p:cNvPr>
          <p:cNvSpPr>
            <a:spLocks noGrp="1"/>
          </p:cNvSpPr>
          <p:nvPr>
            <p:ph type="title"/>
          </p:nvPr>
        </p:nvSpPr>
        <p:spPr>
          <a:xfrm>
            <a:off x="685800" y="609600"/>
            <a:ext cx="7772400" cy="1143000"/>
          </a:xfrm>
        </p:spPr>
        <p:txBody>
          <a:bodyPr wrap="square" anchor="ctr">
            <a:normAutofit/>
          </a:bodyPr>
          <a:lstStyle/>
          <a:p>
            <a:r>
              <a:rPr lang="sv-SE"/>
              <a:t>Hur söker jag?</a:t>
            </a:r>
          </a:p>
        </p:txBody>
      </p:sp>
      <p:sp>
        <p:nvSpPr>
          <p:cNvPr id="3" name="Platshållare för innehåll 2">
            <a:extLst>
              <a:ext uri="{FF2B5EF4-FFF2-40B4-BE49-F238E27FC236}">
                <a16:creationId xmlns:a16="http://schemas.microsoft.com/office/drawing/2014/main" id="{307FB723-AC7E-4E99-99FA-FE5A6D2F774C}"/>
              </a:ext>
            </a:extLst>
          </p:cNvPr>
          <p:cNvSpPr>
            <a:spLocks noGrp="1"/>
          </p:cNvSpPr>
          <p:nvPr>
            <p:ph sz="half" idx="1"/>
          </p:nvPr>
        </p:nvSpPr>
        <p:spPr>
          <a:xfrm>
            <a:off x="685800" y="1981200"/>
            <a:ext cx="3810000" cy="4114800"/>
          </a:xfrm>
        </p:spPr>
        <p:txBody>
          <a:bodyPr wrap="square" anchor="t">
            <a:normAutofit/>
          </a:bodyPr>
          <a:lstStyle/>
          <a:p>
            <a:r>
              <a:rPr lang="sv-SE"/>
              <a:t>Digitalt via Haninge Kommuns hemsida – </a:t>
            </a:r>
            <a:r>
              <a:rPr lang="sv-SE">
                <a:hlinkClick r:id="rId2"/>
              </a:rPr>
              <a:t>skolvalet 2022</a:t>
            </a:r>
            <a:endParaRPr lang="sv-SE"/>
          </a:p>
          <a:p>
            <a:r>
              <a:rPr lang="sv-SE"/>
              <a:t>Skolvalet är öppet mellan 1-21/2 2022</a:t>
            </a:r>
            <a:endParaRPr lang="sv-SE">
              <a:cs typeface="Arial"/>
            </a:endParaRPr>
          </a:p>
        </p:txBody>
      </p:sp>
      <p:pic>
        <p:nvPicPr>
          <p:cNvPr id="5" name="Bildobjekt 5">
            <a:extLst>
              <a:ext uri="{FF2B5EF4-FFF2-40B4-BE49-F238E27FC236}">
                <a16:creationId xmlns:a16="http://schemas.microsoft.com/office/drawing/2014/main" id="{2D4338AC-70EA-4405-B587-9E10C141D5A1}"/>
              </a:ext>
            </a:extLst>
          </p:cNvPr>
          <p:cNvPicPr>
            <a:picLocks noChangeAspect="1"/>
          </p:cNvPicPr>
          <p:nvPr/>
        </p:nvPicPr>
        <p:blipFill>
          <a:blip r:embed="rId3"/>
          <a:stretch>
            <a:fillRect/>
          </a:stretch>
        </p:blipFill>
        <p:spPr>
          <a:xfrm>
            <a:off x="4767990" y="3715728"/>
            <a:ext cx="3810000" cy="2143124"/>
          </a:xfrm>
          <a:prstGeom prst="rect">
            <a:avLst/>
          </a:prstGeom>
          <a:noFill/>
        </p:spPr>
      </p:pic>
    </p:spTree>
    <p:extLst>
      <p:ext uri="{BB962C8B-B14F-4D97-AF65-F5344CB8AC3E}">
        <p14:creationId xmlns:p14="http://schemas.microsoft.com/office/powerpoint/2010/main" val="3463932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653F61-AAD9-4EF1-8A1E-636B4BCF11C8}"/>
              </a:ext>
            </a:extLst>
          </p:cNvPr>
          <p:cNvSpPr>
            <a:spLocks noGrp="1"/>
          </p:cNvSpPr>
          <p:nvPr>
            <p:ph type="title"/>
          </p:nvPr>
        </p:nvSpPr>
        <p:spPr/>
        <p:txBody>
          <a:bodyPr/>
          <a:lstStyle/>
          <a:p>
            <a:r>
              <a:rPr lang="sv-SE">
                <a:cs typeface="Arial"/>
              </a:rPr>
              <a:t>Övriga frågor?</a:t>
            </a:r>
            <a:endParaRPr lang="sv-SE"/>
          </a:p>
        </p:txBody>
      </p:sp>
      <p:pic>
        <p:nvPicPr>
          <p:cNvPr id="5" name="Bildobjekt 5">
            <a:extLst>
              <a:ext uri="{FF2B5EF4-FFF2-40B4-BE49-F238E27FC236}">
                <a16:creationId xmlns:a16="http://schemas.microsoft.com/office/drawing/2014/main" id="{89DB54B0-A053-44D8-B6C3-64C6C2B4518F}"/>
              </a:ext>
            </a:extLst>
          </p:cNvPr>
          <p:cNvPicPr>
            <a:picLocks noGrp="1" noChangeAspect="1"/>
          </p:cNvPicPr>
          <p:nvPr>
            <p:ph sz="half" idx="1"/>
          </p:nvPr>
        </p:nvPicPr>
        <p:blipFill>
          <a:blip r:embed="rId2"/>
          <a:stretch>
            <a:fillRect/>
          </a:stretch>
        </p:blipFill>
        <p:spPr>
          <a:xfrm>
            <a:off x="852208" y="1710133"/>
            <a:ext cx="7561262" cy="4105765"/>
          </a:xfrm>
        </p:spPr>
      </p:pic>
    </p:spTree>
    <p:extLst>
      <p:ext uri="{BB962C8B-B14F-4D97-AF65-F5344CB8AC3E}">
        <p14:creationId xmlns:p14="http://schemas.microsoft.com/office/powerpoint/2010/main" val="3207025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AEBF1E-4DE1-4B6B-B726-94A18AB29085}"/>
              </a:ext>
            </a:extLst>
          </p:cNvPr>
          <p:cNvSpPr>
            <a:spLocks noGrp="1"/>
          </p:cNvSpPr>
          <p:nvPr>
            <p:ph type="ctrTitle"/>
          </p:nvPr>
        </p:nvSpPr>
        <p:spPr>
          <a:xfrm>
            <a:off x="685800" y="2130425"/>
            <a:ext cx="7772400" cy="1470025"/>
          </a:xfrm>
        </p:spPr>
        <p:txBody>
          <a:bodyPr wrap="square" anchor="ctr">
            <a:normAutofit/>
          </a:bodyPr>
          <a:lstStyle/>
          <a:p>
            <a:r>
              <a:rPr lang="sv-SE"/>
              <a:t>Tack för ikväll!</a:t>
            </a:r>
          </a:p>
        </p:txBody>
      </p:sp>
      <p:sp>
        <p:nvSpPr>
          <p:cNvPr id="3" name="Platshållare för innehåll 2">
            <a:extLst>
              <a:ext uri="{FF2B5EF4-FFF2-40B4-BE49-F238E27FC236}">
                <a16:creationId xmlns:a16="http://schemas.microsoft.com/office/drawing/2014/main" id="{50EAB3A3-7A03-4999-A134-23C407FF3E13}"/>
              </a:ext>
            </a:extLst>
          </p:cNvPr>
          <p:cNvSpPr>
            <a:spLocks noGrp="1"/>
          </p:cNvSpPr>
          <p:nvPr>
            <p:ph type="subTitle" idx="1"/>
          </p:nvPr>
        </p:nvSpPr>
        <p:spPr>
          <a:xfrm>
            <a:off x="1371600" y="3886200"/>
            <a:ext cx="6400800" cy="1752600"/>
          </a:xfrm>
        </p:spPr>
        <p:txBody>
          <a:bodyPr wrap="square" anchor="t">
            <a:normAutofit/>
          </a:bodyPr>
          <a:lstStyle/>
          <a:p>
            <a:pPr marL="0" indent="0">
              <a:buNone/>
            </a:pPr>
            <a:r>
              <a:rPr lang="sv-SE"/>
              <a:t>Vi ser fram emot er ansökan</a:t>
            </a:r>
          </a:p>
        </p:txBody>
      </p:sp>
    </p:spTree>
    <p:extLst>
      <p:ext uri="{BB962C8B-B14F-4D97-AF65-F5344CB8AC3E}">
        <p14:creationId xmlns:p14="http://schemas.microsoft.com/office/powerpoint/2010/main" val="284845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D00154-3440-44F7-B8BF-D7B23FDE4EFE}"/>
              </a:ext>
            </a:extLst>
          </p:cNvPr>
          <p:cNvSpPr>
            <a:spLocks noGrp="1"/>
          </p:cNvSpPr>
          <p:nvPr>
            <p:ph type="title"/>
          </p:nvPr>
        </p:nvSpPr>
        <p:spPr>
          <a:xfrm>
            <a:off x="685800" y="609600"/>
            <a:ext cx="7772400" cy="1143000"/>
          </a:xfrm>
        </p:spPr>
        <p:txBody>
          <a:bodyPr wrap="square" anchor="ctr">
            <a:normAutofit/>
          </a:bodyPr>
          <a:lstStyle/>
          <a:p>
            <a:r>
              <a:rPr lang="sv-SE"/>
              <a:t>HagaLyckebyskolan</a:t>
            </a:r>
          </a:p>
        </p:txBody>
      </p:sp>
      <p:sp>
        <p:nvSpPr>
          <p:cNvPr id="3" name="Platshållare för innehåll 2">
            <a:extLst>
              <a:ext uri="{FF2B5EF4-FFF2-40B4-BE49-F238E27FC236}">
                <a16:creationId xmlns:a16="http://schemas.microsoft.com/office/drawing/2014/main" id="{72970FF4-1422-44C9-B612-8DA2E5CE154C}"/>
              </a:ext>
            </a:extLst>
          </p:cNvPr>
          <p:cNvSpPr>
            <a:spLocks noGrp="1"/>
          </p:cNvSpPr>
          <p:nvPr>
            <p:ph sz="half" idx="1"/>
          </p:nvPr>
        </p:nvSpPr>
        <p:spPr>
          <a:xfrm>
            <a:off x="685800" y="4037162"/>
            <a:ext cx="3810000" cy="1713782"/>
          </a:xfrm>
        </p:spPr>
        <p:txBody>
          <a:bodyPr wrap="square" anchor="t">
            <a:normAutofit/>
          </a:bodyPr>
          <a:lstStyle/>
          <a:p>
            <a:r>
              <a:rPr lang="sv-SE" sz="2400"/>
              <a:t>F-9 skola</a:t>
            </a:r>
            <a:endParaRPr lang="sv-SE" sz="2400">
              <a:cs typeface="Arial"/>
            </a:endParaRPr>
          </a:p>
          <a:p>
            <a:r>
              <a:rPr lang="sv-SE" sz="2400"/>
              <a:t>Ca 840 elever</a:t>
            </a:r>
            <a:endParaRPr lang="sv-SE" sz="2400">
              <a:cs typeface="Arial"/>
            </a:endParaRPr>
          </a:p>
          <a:p>
            <a:r>
              <a:rPr lang="sv-SE" sz="2400"/>
              <a:t>Ca 100 medarbetare</a:t>
            </a:r>
            <a:endParaRPr lang="sv-SE" sz="2400">
              <a:cs typeface="Arial"/>
            </a:endParaRPr>
          </a:p>
          <a:p>
            <a:endParaRPr lang="sv-SE"/>
          </a:p>
        </p:txBody>
      </p:sp>
      <p:pic>
        <p:nvPicPr>
          <p:cNvPr id="4" name="Bildobjekt 4" descr="En bild som visar person, båt&#10;&#10;Automatiskt genererad beskrivning">
            <a:extLst>
              <a:ext uri="{FF2B5EF4-FFF2-40B4-BE49-F238E27FC236}">
                <a16:creationId xmlns:a16="http://schemas.microsoft.com/office/drawing/2014/main" id="{CE7AE7D8-807E-48E3-8889-03E181671F8E}"/>
              </a:ext>
            </a:extLst>
          </p:cNvPr>
          <p:cNvPicPr>
            <a:picLocks noChangeAspect="1"/>
          </p:cNvPicPr>
          <p:nvPr/>
        </p:nvPicPr>
        <p:blipFill rotWithShape="1">
          <a:blip r:embed="rId3"/>
          <a:srcRect l="19440" r="16441" b="1"/>
          <a:stretch/>
        </p:blipFill>
        <p:spPr>
          <a:xfrm>
            <a:off x="4561935" y="1981199"/>
            <a:ext cx="3551208" cy="3841631"/>
          </a:xfrm>
          <a:prstGeom prst="rect">
            <a:avLst/>
          </a:prstGeom>
          <a:noFill/>
        </p:spPr>
      </p:pic>
      <p:sp>
        <p:nvSpPr>
          <p:cNvPr id="6" name="textruta 5">
            <a:extLst>
              <a:ext uri="{FF2B5EF4-FFF2-40B4-BE49-F238E27FC236}">
                <a16:creationId xmlns:a16="http://schemas.microsoft.com/office/drawing/2014/main" id="{4F82BF1A-A842-4835-939F-9064532C3ABC}"/>
              </a:ext>
            </a:extLst>
          </p:cNvPr>
          <p:cNvSpPr txBox="1"/>
          <p:nvPr/>
        </p:nvSpPr>
        <p:spPr>
          <a:xfrm>
            <a:off x="813758" y="2050211"/>
            <a:ext cx="311701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None/>
            </a:pPr>
            <a:r>
              <a:rPr lang="sv-SE" sz="2400">
                <a:solidFill>
                  <a:schemeClr val="tx1"/>
                </a:solidFill>
                <a:latin typeface="Arial"/>
                <a:cs typeface="Arial"/>
              </a:rPr>
              <a:t>”Tillsammans skapar vi framtiden”</a:t>
            </a:r>
            <a:endParaRPr lang="sv-SE" sz="2400">
              <a:solidFill>
                <a:schemeClr val="tx1"/>
              </a:solidFill>
              <a:latin typeface="Arial"/>
              <a:cs typeface="Arial" charset="0"/>
            </a:endParaRPr>
          </a:p>
        </p:txBody>
      </p:sp>
    </p:spTree>
    <p:extLst>
      <p:ext uri="{BB962C8B-B14F-4D97-AF65-F5344CB8AC3E}">
        <p14:creationId xmlns:p14="http://schemas.microsoft.com/office/powerpoint/2010/main" val="3708820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D19DD1-859A-4DF4-925F-9F0BE629F2DF}"/>
              </a:ext>
            </a:extLst>
          </p:cNvPr>
          <p:cNvSpPr>
            <a:spLocks noGrp="1"/>
          </p:cNvSpPr>
          <p:nvPr>
            <p:ph type="title"/>
          </p:nvPr>
        </p:nvSpPr>
        <p:spPr/>
        <p:txBody>
          <a:bodyPr/>
          <a:lstStyle/>
          <a:p>
            <a:r>
              <a:rPr lang="sv-SE">
                <a:cs typeface="Arial"/>
              </a:rPr>
              <a:t>Samverkan</a:t>
            </a:r>
            <a:endParaRPr lang="sv-SE"/>
          </a:p>
        </p:txBody>
      </p:sp>
      <p:pic>
        <p:nvPicPr>
          <p:cNvPr id="7" name="Bildobjekt 7">
            <a:extLst>
              <a:ext uri="{FF2B5EF4-FFF2-40B4-BE49-F238E27FC236}">
                <a16:creationId xmlns:a16="http://schemas.microsoft.com/office/drawing/2014/main" id="{C22AAFC7-48D0-4B78-9E24-6778F2E42CFC}"/>
              </a:ext>
            </a:extLst>
          </p:cNvPr>
          <p:cNvPicPr>
            <a:picLocks noGrp="1" noChangeAspect="1"/>
          </p:cNvPicPr>
          <p:nvPr>
            <p:ph idx="1"/>
          </p:nvPr>
        </p:nvPicPr>
        <p:blipFill>
          <a:blip r:embed="rId2"/>
          <a:stretch>
            <a:fillRect/>
          </a:stretch>
        </p:blipFill>
        <p:spPr>
          <a:xfrm>
            <a:off x="2428013" y="1661759"/>
            <a:ext cx="4787100" cy="4114800"/>
          </a:xfrm>
        </p:spPr>
      </p:pic>
    </p:spTree>
    <p:extLst>
      <p:ext uri="{BB962C8B-B14F-4D97-AF65-F5344CB8AC3E}">
        <p14:creationId xmlns:p14="http://schemas.microsoft.com/office/powerpoint/2010/main" val="150757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B96910-5D0B-4165-B988-677BA9074302}"/>
              </a:ext>
            </a:extLst>
          </p:cNvPr>
          <p:cNvSpPr>
            <a:spLocks noGrp="1"/>
          </p:cNvSpPr>
          <p:nvPr>
            <p:ph type="title"/>
          </p:nvPr>
        </p:nvSpPr>
        <p:spPr/>
        <p:txBody>
          <a:bodyPr/>
          <a:lstStyle/>
          <a:p>
            <a:r>
              <a:rPr lang="sv-SE">
                <a:cs typeface="Arial"/>
              </a:rPr>
              <a:t>Organisation</a:t>
            </a:r>
            <a:endParaRPr lang="sv-SE"/>
          </a:p>
        </p:txBody>
      </p:sp>
      <p:pic>
        <p:nvPicPr>
          <p:cNvPr id="7" name="Bildobjekt 7" descr="En bild som visar text&#10;&#10;Automatiskt genererad beskrivning">
            <a:extLst>
              <a:ext uri="{FF2B5EF4-FFF2-40B4-BE49-F238E27FC236}">
                <a16:creationId xmlns:a16="http://schemas.microsoft.com/office/drawing/2014/main" id="{D67D6065-B668-4515-9241-64B5865A51FD}"/>
              </a:ext>
            </a:extLst>
          </p:cNvPr>
          <p:cNvPicPr>
            <a:picLocks noGrp="1" noChangeAspect="1"/>
          </p:cNvPicPr>
          <p:nvPr>
            <p:ph idx="1"/>
          </p:nvPr>
        </p:nvPicPr>
        <p:blipFill>
          <a:blip r:embed="rId2"/>
          <a:stretch>
            <a:fillRect/>
          </a:stretch>
        </p:blipFill>
        <p:spPr>
          <a:xfrm>
            <a:off x="1462177" y="2124883"/>
            <a:ext cx="6234023" cy="3281093"/>
          </a:xfrm>
        </p:spPr>
      </p:pic>
    </p:spTree>
    <p:extLst>
      <p:ext uri="{BB962C8B-B14F-4D97-AF65-F5344CB8AC3E}">
        <p14:creationId xmlns:p14="http://schemas.microsoft.com/office/powerpoint/2010/main" val="254632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8B23A1-73B4-45F1-B4FB-37B073558D33}"/>
              </a:ext>
            </a:extLst>
          </p:cNvPr>
          <p:cNvSpPr>
            <a:spLocks noGrp="1"/>
          </p:cNvSpPr>
          <p:nvPr>
            <p:ph type="title"/>
          </p:nvPr>
        </p:nvSpPr>
        <p:spPr/>
        <p:txBody>
          <a:bodyPr/>
          <a:lstStyle/>
          <a:p>
            <a:r>
              <a:rPr lang="sv-SE">
                <a:cs typeface="Arial"/>
              </a:rPr>
              <a:t>Kvalitetsarbete – Prioriterade mål</a:t>
            </a:r>
            <a:endParaRPr lang="sv-SE"/>
          </a:p>
        </p:txBody>
      </p:sp>
      <p:sp>
        <p:nvSpPr>
          <p:cNvPr id="3" name="Platshållare för innehåll 2">
            <a:extLst>
              <a:ext uri="{FF2B5EF4-FFF2-40B4-BE49-F238E27FC236}">
                <a16:creationId xmlns:a16="http://schemas.microsoft.com/office/drawing/2014/main" id="{67962B13-467B-4A70-9A35-6C2931375C9F}"/>
              </a:ext>
            </a:extLst>
          </p:cNvPr>
          <p:cNvSpPr>
            <a:spLocks noGrp="1"/>
          </p:cNvSpPr>
          <p:nvPr>
            <p:ph idx="1"/>
          </p:nvPr>
        </p:nvSpPr>
        <p:spPr/>
        <p:txBody>
          <a:bodyPr/>
          <a:lstStyle/>
          <a:p>
            <a:pPr marL="0" indent="0">
              <a:buNone/>
            </a:pPr>
            <a:r>
              <a:rPr lang="sv-SE" sz="1600">
                <a:cs typeface="Arial"/>
              </a:rPr>
              <a:t>För att gemensamt utveckla skolan vidare detta läsår strävar vi efter att:</a:t>
            </a:r>
          </a:p>
          <a:p>
            <a:pPr marL="0" indent="0">
              <a:buNone/>
            </a:pPr>
            <a:endParaRPr lang="sv-SE" sz="1600">
              <a:cs typeface="Arial"/>
            </a:endParaRPr>
          </a:p>
          <a:p>
            <a:pPr>
              <a:buFont typeface="Arial"/>
              <a:buChar char="•"/>
            </a:pPr>
            <a:r>
              <a:rPr lang="sv-SE" sz="1600">
                <a:cs typeface="Arial"/>
              </a:rPr>
              <a:t>Öka våra kunskapsresultat och likvärdighet</a:t>
            </a:r>
          </a:p>
          <a:p>
            <a:pPr marL="0" indent="0">
              <a:buNone/>
            </a:pPr>
            <a:r>
              <a:rPr lang="sv-SE" sz="1400" i="1">
                <a:cs typeface="Arial"/>
              </a:rPr>
              <a:t>Genom att tydliggöra planeringar och uppgifter och feedback för elever och vårdnadshavare</a:t>
            </a:r>
          </a:p>
          <a:p>
            <a:pPr marL="0" indent="0">
              <a:buNone/>
            </a:pPr>
            <a:endParaRPr lang="sv-SE" sz="1400" i="1">
              <a:cs typeface="Arial"/>
            </a:endParaRPr>
          </a:p>
          <a:p>
            <a:pPr>
              <a:buFont typeface="Arial"/>
              <a:buChar char="•"/>
            </a:pPr>
            <a:r>
              <a:rPr lang="sv-SE" sz="1600">
                <a:cs typeface="Arial"/>
              </a:rPr>
              <a:t>Ökad studiero, trygghet och trivsel</a:t>
            </a:r>
          </a:p>
          <a:p>
            <a:pPr marL="0" indent="0">
              <a:buNone/>
            </a:pPr>
            <a:r>
              <a:rPr lang="sv-SE" sz="1400" i="1">
                <a:cs typeface="Arial"/>
              </a:rPr>
              <a:t>Genom att strukturera rastverksamheten, värdegrundsarbete och gemensamma förhållningssätt</a:t>
            </a:r>
          </a:p>
          <a:p>
            <a:pPr marL="0" indent="0">
              <a:buNone/>
            </a:pPr>
            <a:endParaRPr lang="sv-SE" sz="1400" i="1">
              <a:cs typeface="Arial"/>
            </a:endParaRPr>
          </a:p>
          <a:p>
            <a:pPr>
              <a:buFont typeface="Arial"/>
              <a:buChar char="•"/>
            </a:pPr>
            <a:r>
              <a:rPr lang="sv-SE" sz="1600">
                <a:cs typeface="Arial"/>
              </a:rPr>
              <a:t>Digitalisering och kommunikation</a:t>
            </a:r>
          </a:p>
          <a:p>
            <a:pPr marL="0" indent="0">
              <a:buNone/>
            </a:pPr>
            <a:r>
              <a:rPr lang="sv-SE" sz="1400" i="1">
                <a:cs typeface="Arial"/>
              </a:rPr>
              <a:t>Genom att informera och kommunicera via Schoolsoft med elever och vårdnadshavare</a:t>
            </a:r>
          </a:p>
          <a:p>
            <a:pPr marL="0" indent="0">
              <a:buNone/>
            </a:pPr>
            <a:endParaRPr lang="sv-SE">
              <a:cs typeface="Arial"/>
            </a:endParaRPr>
          </a:p>
        </p:txBody>
      </p:sp>
    </p:spTree>
    <p:extLst>
      <p:ext uri="{BB962C8B-B14F-4D97-AF65-F5344CB8AC3E}">
        <p14:creationId xmlns:p14="http://schemas.microsoft.com/office/powerpoint/2010/main" val="773627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EF7797-84A8-4ED5-8176-C87A9BA09248}"/>
              </a:ext>
            </a:extLst>
          </p:cNvPr>
          <p:cNvSpPr>
            <a:spLocks noGrp="1"/>
          </p:cNvSpPr>
          <p:nvPr>
            <p:ph type="title"/>
          </p:nvPr>
        </p:nvSpPr>
        <p:spPr/>
        <p:txBody>
          <a:bodyPr/>
          <a:lstStyle/>
          <a:p>
            <a:r>
              <a:rPr lang="sv-SE">
                <a:cs typeface="Arial"/>
              </a:rPr>
              <a:t>Skolresultat</a:t>
            </a:r>
            <a:endParaRPr lang="sv-SE"/>
          </a:p>
        </p:txBody>
      </p:sp>
      <p:sp>
        <p:nvSpPr>
          <p:cNvPr id="3" name="Platshållare för innehåll 2">
            <a:extLst>
              <a:ext uri="{FF2B5EF4-FFF2-40B4-BE49-F238E27FC236}">
                <a16:creationId xmlns:a16="http://schemas.microsoft.com/office/drawing/2014/main" id="{0F21D16F-FC19-4214-BB3A-A45632256D45}"/>
              </a:ext>
            </a:extLst>
          </p:cNvPr>
          <p:cNvSpPr>
            <a:spLocks noGrp="1"/>
          </p:cNvSpPr>
          <p:nvPr>
            <p:ph idx="1"/>
          </p:nvPr>
        </p:nvSpPr>
        <p:spPr>
          <a:xfrm>
            <a:off x="685800" y="1981200"/>
            <a:ext cx="7772400" cy="3386076"/>
          </a:xfrm>
        </p:spPr>
        <p:txBody>
          <a:bodyPr/>
          <a:lstStyle/>
          <a:p>
            <a:pPr>
              <a:buFont typeface="Arial"/>
              <a:buChar char="•"/>
            </a:pPr>
            <a:r>
              <a:rPr lang="sv-SE" sz="2400" dirty="0">
                <a:cs typeface="Arial"/>
              </a:rPr>
              <a:t>96,36 % som har gymnasiebehörighet</a:t>
            </a:r>
          </a:p>
          <a:p>
            <a:pPr>
              <a:buFont typeface="Arial"/>
              <a:buChar char="•"/>
            </a:pPr>
            <a:r>
              <a:rPr lang="sv-SE" sz="2400" dirty="0">
                <a:ea typeface="+mn-lt"/>
                <a:cs typeface="+mn-lt"/>
              </a:rPr>
              <a:t>84,5 % andel som uppnått målen i samtliga ämnen</a:t>
            </a:r>
          </a:p>
          <a:p>
            <a:pPr>
              <a:buFont typeface="Arial"/>
              <a:buChar char="•"/>
            </a:pPr>
            <a:r>
              <a:rPr lang="sv-SE" sz="2400" dirty="0">
                <a:ea typeface="+mn-lt"/>
                <a:cs typeface="+mn-lt"/>
              </a:rPr>
              <a:t>Genomsnittligt meritvärde 228,1 i år 9</a:t>
            </a:r>
            <a:endParaRPr lang="sv-SE" sz="2400" dirty="0">
              <a:cs typeface="Arial"/>
            </a:endParaRPr>
          </a:p>
          <a:p>
            <a:pPr>
              <a:buFont typeface="Arial"/>
              <a:buChar char="•"/>
            </a:pPr>
            <a:r>
              <a:rPr lang="sv-SE" sz="2400" dirty="0">
                <a:cs typeface="Arial"/>
              </a:rPr>
              <a:t>92 % upplever trygghet och </a:t>
            </a:r>
            <a:r>
              <a:rPr lang="sv-SE" sz="2400" dirty="0" err="1">
                <a:cs typeface="Arial"/>
              </a:rPr>
              <a:t>studiero</a:t>
            </a:r>
            <a:endParaRPr lang="sv-SE" sz="2400" dirty="0">
              <a:cs typeface="Arial"/>
            </a:endParaRPr>
          </a:p>
          <a:p>
            <a:pPr>
              <a:buFont typeface="Arial"/>
              <a:buChar char="•"/>
            </a:pPr>
            <a:r>
              <a:rPr lang="sv-SE" sz="2400" dirty="0">
                <a:cs typeface="Arial"/>
              </a:rPr>
              <a:t>Stark medarbetarenkät och stabil personalgrupp</a:t>
            </a:r>
          </a:p>
          <a:p>
            <a:pPr marL="0" indent="0">
              <a:buNone/>
            </a:pPr>
            <a:endParaRPr lang="sv-SE" sz="2400">
              <a:cs typeface="Arial"/>
            </a:endParaRPr>
          </a:p>
          <a:p>
            <a:pPr marL="0" indent="0" algn="ctr">
              <a:buNone/>
            </a:pPr>
            <a:r>
              <a:rPr lang="sv-SE" sz="2400" dirty="0">
                <a:cs typeface="Arial"/>
              </a:rPr>
              <a:t>Våra resultat ligger stabilt över tid och i topp i kommunen</a:t>
            </a:r>
          </a:p>
        </p:txBody>
      </p:sp>
    </p:spTree>
    <p:extLst>
      <p:ext uri="{BB962C8B-B14F-4D97-AF65-F5344CB8AC3E}">
        <p14:creationId xmlns:p14="http://schemas.microsoft.com/office/powerpoint/2010/main" val="3313185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EF7797-84A8-4ED5-8176-C87A9BA09248}"/>
              </a:ext>
            </a:extLst>
          </p:cNvPr>
          <p:cNvSpPr>
            <a:spLocks noGrp="1"/>
          </p:cNvSpPr>
          <p:nvPr>
            <p:ph type="title"/>
          </p:nvPr>
        </p:nvSpPr>
        <p:spPr/>
        <p:txBody>
          <a:bodyPr/>
          <a:lstStyle/>
          <a:p>
            <a:r>
              <a:rPr lang="sv-SE">
                <a:cs typeface="Arial"/>
              </a:rPr>
              <a:t>Skolresultat och uppföljning</a:t>
            </a:r>
            <a:endParaRPr lang="sv-SE"/>
          </a:p>
        </p:txBody>
      </p:sp>
      <p:sp>
        <p:nvSpPr>
          <p:cNvPr id="3" name="Platshållare för innehåll 2">
            <a:extLst>
              <a:ext uri="{FF2B5EF4-FFF2-40B4-BE49-F238E27FC236}">
                <a16:creationId xmlns:a16="http://schemas.microsoft.com/office/drawing/2014/main" id="{0F21D16F-FC19-4214-BB3A-A45632256D45}"/>
              </a:ext>
            </a:extLst>
          </p:cNvPr>
          <p:cNvSpPr>
            <a:spLocks noGrp="1"/>
          </p:cNvSpPr>
          <p:nvPr>
            <p:ph idx="1"/>
          </p:nvPr>
        </p:nvSpPr>
        <p:spPr/>
        <p:txBody>
          <a:bodyPr/>
          <a:lstStyle/>
          <a:p>
            <a:pPr>
              <a:buFont typeface="Arial"/>
              <a:buChar char="•"/>
            </a:pPr>
            <a:r>
              <a:rPr lang="sv-SE" sz="2400" dirty="0">
                <a:cs typeface="Arial"/>
              </a:rPr>
              <a:t>Hur arbetar vi systematiskt?</a:t>
            </a:r>
          </a:p>
          <a:p>
            <a:pPr>
              <a:buFont typeface="Arial"/>
              <a:buChar char="•"/>
            </a:pPr>
            <a:r>
              <a:rPr lang="sv-SE" sz="2400" dirty="0">
                <a:cs typeface="Arial"/>
              </a:rPr>
              <a:t>Skapa förutsättningar för lärare</a:t>
            </a:r>
          </a:p>
          <a:p>
            <a:pPr>
              <a:buFont typeface="Arial"/>
              <a:buChar char="•"/>
            </a:pPr>
            <a:r>
              <a:rPr lang="sv-SE" sz="2400" dirty="0">
                <a:cs typeface="Arial"/>
              </a:rPr>
              <a:t>Resultatuppföljning på elev och gruppnivå</a:t>
            </a:r>
          </a:p>
          <a:p>
            <a:pPr>
              <a:buFont typeface="Arial"/>
              <a:buChar char="•"/>
            </a:pPr>
            <a:r>
              <a:rPr lang="sv-SE" sz="2400" dirty="0">
                <a:cs typeface="Arial"/>
              </a:rPr>
              <a:t>Kartläggningar i Ma/</a:t>
            </a:r>
            <a:r>
              <a:rPr lang="sv-SE" sz="2400" dirty="0" err="1">
                <a:cs typeface="Arial"/>
              </a:rPr>
              <a:t>Sv</a:t>
            </a:r>
            <a:r>
              <a:rPr lang="sv-SE" sz="2400" dirty="0">
                <a:cs typeface="Arial"/>
              </a:rPr>
              <a:t> F-klass</a:t>
            </a:r>
          </a:p>
          <a:p>
            <a:pPr>
              <a:buFont typeface="Arial"/>
              <a:buChar char="•"/>
            </a:pPr>
            <a:r>
              <a:rPr lang="sv-SE" sz="2400" dirty="0">
                <a:cs typeface="Arial"/>
              </a:rPr>
              <a:t>Stödundervisning</a:t>
            </a:r>
          </a:p>
          <a:p>
            <a:pPr>
              <a:buFont typeface="Arial"/>
              <a:buChar char="•"/>
            </a:pPr>
            <a:r>
              <a:rPr lang="sv-SE" sz="2400" dirty="0">
                <a:cs typeface="Arial"/>
              </a:rPr>
              <a:t>Arbetslagens gemensamma arbete</a:t>
            </a:r>
          </a:p>
        </p:txBody>
      </p:sp>
    </p:spTree>
    <p:extLst>
      <p:ext uri="{BB962C8B-B14F-4D97-AF65-F5344CB8AC3E}">
        <p14:creationId xmlns:p14="http://schemas.microsoft.com/office/powerpoint/2010/main" val="1603628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EF7797-84A8-4ED5-8176-C87A9BA09248}"/>
              </a:ext>
            </a:extLst>
          </p:cNvPr>
          <p:cNvSpPr>
            <a:spLocks noGrp="1"/>
          </p:cNvSpPr>
          <p:nvPr>
            <p:ph type="title"/>
          </p:nvPr>
        </p:nvSpPr>
        <p:spPr/>
        <p:txBody>
          <a:bodyPr/>
          <a:lstStyle/>
          <a:p>
            <a:r>
              <a:rPr lang="sv-SE">
                <a:cs typeface="Arial"/>
              </a:rPr>
              <a:t>Trygghet och </a:t>
            </a:r>
            <a:r>
              <a:rPr lang="sv-SE" err="1">
                <a:cs typeface="Arial"/>
              </a:rPr>
              <a:t>studiero</a:t>
            </a:r>
            <a:endParaRPr lang="sv-SE" err="1"/>
          </a:p>
        </p:txBody>
      </p:sp>
      <p:sp>
        <p:nvSpPr>
          <p:cNvPr id="3" name="Platshållare för innehåll 2">
            <a:extLst>
              <a:ext uri="{FF2B5EF4-FFF2-40B4-BE49-F238E27FC236}">
                <a16:creationId xmlns:a16="http://schemas.microsoft.com/office/drawing/2014/main" id="{0F21D16F-FC19-4214-BB3A-A45632256D45}"/>
              </a:ext>
            </a:extLst>
          </p:cNvPr>
          <p:cNvSpPr>
            <a:spLocks noGrp="1"/>
          </p:cNvSpPr>
          <p:nvPr>
            <p:ph idx="1"/>
          </p:nvPr>
        </p:nvSpPr>
        <p:spPr>
          <a:xfrm>
            <a:off x="745695" y="1561934"/>
            <a:ext cx="7772400" cy="4324433"/>
          </a:xfrm>
        </p:spPr>
        <p:txBody>
          <a:bodyPr/>
          <a:lstStyle/>
          <a:p>
            <a:pPr>
              <a:buNone/>
            </a:pPr>
            <a:r>
              <a:rPr lang="sv-SE" sz="2000" b="1">
                <a:ea typeface="+mn-lt"/>
                <a:cs typeface="+mn-lt"/>
              </a:rPr>
              <a:t>Ökad </a:t>
            </a:r>
            <a:r>
              <a:rPr lang="sv-SE" sz="2000" b="1" err="1">
                <a:ea typeface="+mn-lt"/>
                <a:cs typeface="+mn-lt"/>
              </a:rPr>
              <a:t>studiero</a:t>
            </a:r>
            <a:r>
              <a:rPr lang="sv-SE" sz="2000" b="1">
                <a:ea typeface="+mn-lt"/>
                <a:cs typeface="+mn-lt"/>
              </a:rPr>
              <a:t>, trygghet och trivsel</a:t>
            </a:r>
            <a:endParaRPr lang="sv-SE" sz="2000">
              <a:cs typeface="Arial"/>
            </a:endParaRPr>
          </a:p>
          <a:p>
            <a:pPr>
              <a:buNone/>
            </a:pPr>
            <a:r>
              <a:rPr lang="sv-SE" sz="2000" i="1">
                <a:ea typeface="+mn-lt"/>
                <a:cs typeface="+mn-lt"/>
              </a:rPr>
              <a:t>Genom att strukturera </a:t>
            </a:r>
            <a:r>
              <a:rPr lang="sv-SE" sz="2000" i="1" err="1">
                <a:ea typeface="+mn-lt"/>
                <a:cs typeface="+mn-lt"/>
              </a:rPr>
              <a:t>rastverksamheten</a:t>
            </a:r>
            <a:r>
              <a:rPr lang="sv-SE" sz="2000" i="1">
                <a:ea typeface="+mn-lt"/>
                <a:cs typeface="+mn-lt"/>
              </a:rPr>
              <a:t>, värdegrundsarbete och</a:t>
            </a:r>
            <a:endParaRPr lang="sv-SE" sz="2000">
              <a:ea typeface="+mn-lt"/>
              <a:cs typeface="+mn-lt"/>
            </a:endParaRPr>
          </a:p>
          <a:p>
            <a:pPr>
              <a:buNone/>
            </a:pPr>
            <a:r>
              <a:rPr lang="sv-SE" sz="2000" i="1">
                <a:ea typeface="+mn-lt"/>
                <a:cs typeface="+mn-lt"/>
              </a:rPr>
              <a:t>gemensamma förhållningssätt</a:t>
            </a:r>
            <a:endParaRPr lang="sv-SE" sz="2000">
              <a:cs typeface="Arial"/>
            </a:endParaRPr>
          </a:p>
          <a:p>
            <a:pPr>
              <a:buNone/>
            </a:pPr>
            <a:endParaRPr lang="sv-SE" sz="2000" b="1">
              <a:ea typeface="+mn-lt"/>
              <a:cs typeface="+mn-lt"/>
            </a:endParaRPr>
          </a:p>
          <a:p>
            <a:pPr>
              <a:buNone/>
            </a:pPr>
            <a:r>
              <a:rPr lang="sv-SE" sz="2000" b="1">
                <a:ea typeface="+mn-lt"/>
                <a:cs typeface="+mn-lt"/>
              </a:rPr>
              <a:t>Gemensamt arbete med:</a:t>
            </a:r>
            <a:endParaRPr lang="sv-SE" sz="2000">
              <a:cs typeface="Arial"/>
            </a:endParaRPr>
          </a:p>
          <a:p>
            <a:pPr>
              <a:buNone/>
            </a:pPr>
            <a:r>
              <a:rPr lang="sv-SE" sz="2000" i="1">
                <a:ea typeface="+mn-lt"/>
                <a:cs typeface="+mn-lt"/>
              </a:rPr>
              <a:t>Organisera och bemanna raster </a:t>
            </a:r>
            <a:endParaRPr lang="sv-SE" sz="2000">
              <a:cs typeface="Arial"/>
            </a:endParaRPr>
          </a:p>
          <a:p>
            <a:pPr>
              <a:buNone/>
            </a:pPr>
            <a:r>
              <a:rPr lang="sv-SE" sz="2000" i="1">
                <a:ea typeface="+mn-lt"/>
                <a:cs typeface="+mn-lt"/>
              </a:rPr>
              <a:t>Fortsätta utveckla planerade rastaktiviteter</a:t>
            </a:r>
            <a:endParaRPr lang="sv-SE" sz="2000">
              <a:cs typeface="Arial"/>
            </a:endParaRPr>
          </a:p>
          <a:p>
            <a:pPr>
              <a:buNone/>
            </a:pPr>
            <a:r>
              <a:rPr lang="sv-SE" sz="2000" i="1">
                <a:ea typeface="+mn-lt"/>
                <a:cs typeface="+mn-lt"/>
              </a:rPr>
              <a:t>Uppdatering och implementering gemensamma trivselregler</a:t>
            </a:r>
            <a:endParaRPr lang="sv-SE" sz="2000">
              <a:cs typeface="Arial"/>
            </a:endParaRPr>
          </a:p>
          <a:p>
            <a:pPr>
              <a:buNone/>
            </a:pPr>
            <a:r>
              <a:rPr lang="sv-SE" sz="2000" i="1">
                <a:ea typeface="+mn-lt"/>
                <a:cs typeface="+mn-lt"/>
              </a:rPr>
              <a:t>Generella anpassning i klassrummet och utformning av</a:t>
            </a:r>
            <a:endParaRPr lang="sv-SE" sz="2000">
              <a:ea typeface="+mn-lt"/>
              <a:cs typeface="+mn-lt"/>
            </a:endParaRPr>
          </a:p>
          <a:p>
            <a:pPr>
              <a:buNone/>
            </a:pPr>
            <a:r>
              <a:rPr lang="sv-SE" sz="2000" i="1">
                <a:ea typeface="+mn-lt"/>
                <a:cs typeface="+mn-lt"/>
              </a:rPr>
              <a:t>lektionsstruktur</a:t>
            </a:r>
            <a:endParaRPr lang="sv-SE" sz="2000">
              <a:cs typeface="Arial"/>
            </a:endParaRPr>
          </a:p>
          <a:p>
            <a:pPr marL="0" indent="0">
              <a:buNone/>
            </a:pPr>
            <a:endParaRPr lang="sv-SE" sz="2000">
              <a:cs typeface="Arial"/>
            </a:endParaRPr>
          </a:p>
          <a:p>
            <a:pPr marL="0" indent="0">
              <a:buNone/>
            </a:pPr>
            <a:r>
              <a:rPr lang="sv-SE" sz="2000">
                <a:cs typeface="Arial"/>
              </a:rPr>
              <a:t>Dialog och samarbete mellan hem och skola är centralt – alltid!</a:t>
            </a:r>
          </a:p>
        </p:txBody>
      </p:sp>
    </p:spTree>
    <p:extLst>
      <p:ext uri="{BB962C8B-B14F-4D97-AF65-F5344CB8AC3E}">
        <p14:creationId xmlns:p14="http://schemas.microsoft.com/office/powerpoint/2010/main" val="2665192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5B8B8F-B420-4759-B29F-19C56C0D0968}"/>
              </a:ext>
            </a:extLst>
          </p:cNvPr>
          <p:cNvSpPr>
            <a:spLocks noGrp="1"/>
          </p:cNvSpPr>
          <p:nvPr>
            <p:ph type="title"/>
          </p:nvPr>
        </p:nvSpPr>
        <p:spPr>
          <a:xfrm>
            <a:off x="685800" y="609600"/>
            <a:ext cx="7772400" cy="1143000"/>
          </a:xfrm>
        </p:spPr>
        <p:txBody>
          <a:bodyPr wrap="square" anchor="ctr">
            <a:normAutofit/>
          </a:bodyPr>
          <a:lstStyle/>
          <a:p>
            <a:r>
              <a:rPr lang="sv-SE"/>
              <a:t>Börja i förskoleklass</a:t>
            </a:r>
          </a:p>
        </p:txBody>
      </p:sp>
      <p:sp>
        <p:nvSpPr>
          <p:cNvPr id="3" name="Platshållare för innehåll 2">
            <a:extLst>
              <a:ext uri="{FF2B5EF4-FFF2-40B4-BE49-F238E27FC236}">
                <a16:creationId xmlns:a16="http://schemas.microsoft.com/office/drawing/2014/main" id="{4F9C77D8-D916-47E3-AA0E-74BB2AC39F90}"/>
              </a:ext>
            </a:extLst>
          </p:cNvPr>
          <p:cNvSpPr>
            <a:spLocks noGrp="1"/>
          </p:cNvSpPr>
          <p:nvPr>
            <p:ph sz="half" idx="1"/>
          </p:nvPr>
        </p:nvSpPr>
        <p:spPr>
          <a:xfrm>
            <a:off x="642668" y="1708030"/>
            <a:ext cx="3810000" cy="4114800"/>
          </a:xfrm>
        </p:spPr>
        <p:txBody>
          <a:bodyPr wrap="square" anchor="t">
            <a:normAutofit lnSpcReduction="10000"/>
          </a:bodyPr>
          <a:lstStyle/>
          <a:p>
            <a:pPr>
              <a:lnSpc>
                <a:spcPct val="90000"/>
              </a:lnSpc>
              <a:buFont typeface="Arial"/>
              <a:buChar char="•"/>
            </a:pPr>
            <a:endParaRPr lang="sv-SE" sz="1800">
              <a:cs typeface="Arial"/>
            </a:endParaRPr>
          </a:p>
          <a:p>
            <a:pPr>
              <a:lnSpc>
                <a:spcPct val="90000"/>
              </a:lnSpc>
              <a:buFont typeface="Arial"/>
              <a:buChar char="•"/>
            </a:pPr>
            <a:r>
              <a:rPr lang="sv-SE" sz="1800" dirty="0"/>
              <a:t>Bro mellan förskola och skola</a:t>
            </a:r>
            <a:endParaRPr lang="sv-SE" sz="1800" dirty="0">
              <a:cs typeface="Arial"/>
            </a:endParaRPr>
          </a:p>
          <a:p>
            <a:pPr>
              <a:lnSpc>
                <a:spcPct val="90000"/>
              </a:lnSpc>
              <a:buFont typeface="Arial"/>
              <a:buChar char="•"/>
            </a:pPr>
            <a:r>
              <a:rPr lang="sv-SE" sz="1800" dirty="0"/>
              <a:t>Helklass och halvklass</a:t>
            </a:r>
            <a:endParaRPr lang="sv-SE" sz="1800" dirty="0">
              <a:cs typeface="Arial"/>
            </a:endParaRPr>
          </a:p>
          <a:p>
            <a:pPr>
              <a:lnSpc>
                <a:spcPct val="90000"/>
              </a:lnSpc>
              <a:buFont typeface="Arial"/>
              <a:buChar char="•"/>
            </a:pPr>
            <a:r>
              <a:rPr lang="sv-SE" sz="1800" dirty="0">
                <a:cs typeface="Arial"/>
              </a:rPr>
              <a:t>Samverkan med fritidshem</a:t>
            </a:r>
          </a:p>
          <a:p>
            <a:pPr>
              <a:lnSpc>
                <a:spcPct val="90000"/>
              </a:lnSpc>
              <a:buFont typeface="Arial"/>
              <a:buChar char="•"/>
            </a:pPr>
            <a:r>
              <a:rPr lang="sv-SE" sz="1800" dirty="0"/>
              <a:t>Arbetar med en läsa/räkna/skriva garanti</a:t>
            </a:r>
            <a:endParaRPr lang="sv-SE" sz="1800" dirty="0">
              <a:cs typeface="Arial"/>
            </a:endParaRPr>
          </a:p>
          <a:p>
            <a:pPr>
              <a:lnSpc>
                <a:spcPct val="90000"/>
              </a:lnSpc>
              <a:buFont typeface="Arial"/>
              <a:buChar char="•"/>
            </a:pPr>
            <a:r>
              <a:rPr lang="sv-SE" sz="1800" dirty="0"/>
              <a:t>Utedag 1ggr/ veckan Idrott i idrottshallen med idrottslärarna </a:t>
            </a:r>
            <a:endParaRPr lang="sv-SE" sz="1800" dirty="0">
              <a:cs typeface="Arial"/>
            </a:endParaRPr>
          </a:p>
          <a:p>
            <a:pPr>
              <a:lnSpc>
                <a:spcPct val="90000"/>
              </a:lnSpc>
              <a:buFont typeface="Arial"/>
              <a:buChar char="•"/>
            </a:pPr>
            <a:r>
              <a:rPr lang="sv-SE" sz="1800" dirty="0"/>
              <a:t>Eleverna äter frukost, lunch och mellanmål  i matsalen. </a:t>
            </a:r>
            <a:endParaRPr lang="sv-SE" sz="1800" dirty="0">
              <a:cs typeface="Arial"/>
            </a:endParaRPr>
          </a:p>
          <a:p>
            <a:pPr>
              <a:lnSpc>
                <a:spcPct val="90000"/>
              </a:lnSpc>
              <a:buFont typeface="Arial"/>
              <a:buChar char="•"/>
            </a:pPr>
            <a:r>
              <a:rPr lang="sv-SE" sz="1800" dirty="0"/>
              <a:t>Raster med planerade aktiviteter</a:t>
            </a:r>
            <a:endParaRPr lang="sv-SE" sz="1800" dirty="0">
              <a:cs typeface="Arial"/>
            </a:endParaRPr>
          </a:p>
          <a:p>
            <a:pPr>
              <a:lnSpc>
                <a:spcPct val="90000"/>
              </a:lnSpc>
              <a:buFont typeface="Arial"/>
              <a:buChar char="•"/>
            </a:pPr>
            <a:r>
              <a:rPr lang="sv-SE" sz="1800" dirty="0"/>
              <a:t>Föräldramöte 23/5 efter antagningen är klar</a:t>
            </a:r>
            <a:r>
              <a:rPr lang="sv-SE" sz="1400" dirty="0"/>
              <a:t/>
            </a:r>
            <a:br>
              <a:rPr lang="sv-SE" sz="1400" dirty="0"/>
            </a:br>
            <a:endParaRPr lang="sv-SE" sz="1100">
              <a:cs typeface="Arial"/>
            </a:endParaRPr>
          </a:p>
          <a:p>
            <a:pPr marL="0" indent="0">
              <a:lnSpc>
                <a:spcPct val="90000"/>
              </a:lnSpc>
              <a:spcBef>
                <a:spcPts val="250"/>
              </a:spcBef>
              <a:spcAft>
                <a:spcPts val="0"/>
              </a:spcAft>
              <a:buNone/>
            </a:pPr>
            <a:endParaRPr lang="sv-SE" sz="1100"/>
          </a:p>
          <a:p>
            <a:pPr marL="0" indent="0">
              <a:lnSpc>
                <a:spcPct val="90000"/>
              </a:lnSpc>
              <a:buNone/>
            </a:pPr>
            <a:endParaRPr lang="sv-SE" sz="1100"/>
          </a:p>
        </p:txBody>
      </p:sp>
      <p:pic>
        <p:nvPicPr>
          <p:cNvPr id="4" name="Bildobjekt 4" descr="En bild som visar gräs, person&#10;&#10;Automatiskt genererad beskrivning">
            <a:extLst>
              <a:ext uri="{FF2B5EF4-FFF2-40B4-BE49-F238E27FC236}">
                <a16:creationId xmlns:a16="http://schemas.microsoft.com/office/drawing/2014/main" id="{E06D43AE-64AF-4378-A6CC-52F823F8DEA1}"/>
              </a:ext>
            </a:extLst>
          </p:cNvPr>
          <p:cNvPicPr>
            <a:picLocks noChangeAspect="1"/>
          </p:cNvPicPr>
          <p:nvPr/>
        </p:nvPicPr>
        <p:blipFill rotWithShape="1">
          <a:blip r:embed="rId3"/>
          <a:srcRect l="24652" r="23265"/>
          <a:stretch/>
        </p:blipFill>
        <p:spPr>
          <a:xfrm>
            <a:off x="4633823" y="1708030"/>
            <a:ext cx="3810000" cy="4114800"/>
          </a:xfrm>
          <a:prstGeom prst="rect">
            <a:avLst/>
          </a:prstGeom>
          <a:noFill/>
        </p:spPr>
      </p:pic>
    </p:spTree>
    <p:extLst>
      <p:ext uri="{BB962C8B-B14F-4D97-AF65-F5344CB8AC3E}">
        <p14:creationId xmlns:p14="http://schemas.microsoft.com/office/powerpoint/2010/main" val="3554337111"/>
      </p:ext>
    </p:extLst>
  </p:cSld>
  <p:clrMapOvr>
    <a:masterClrMapping/>
  </p:clrMapOvr>
</p:sld>
</file>

<file path=ppt/theme/theme1.xml><?xml version="1.0" encoding="utf-8"?>
<a:theme xmlns:a="http://schemas.openxmlformats.org/drawingml/2006/main" name="Haninge_liggande">
  <a:themeElements>
    <a:clrScheme name="Anpassat 2">
      <a:dk1>
        <a:sysClr val="windowText" lastClr="000000"/>
      </a:dk1>
      <a:lt1>
        <a:sysClr val="window" lastClr="FFFFFF"/>
      </a:lt1>
      <a:dk2>
        <a:srgbClr val="0000FF"/>
      </a:dk2>
      <a:lt2>
        <a:srgbClr val="EEECE1"/>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Haninge_ligga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altLang="sv-SE" sz="3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altLang="sv-SE" sz="3400" b="0" i="0" u="none" strike="noStrike" cap="none" normalizeH="0" baseline="0" smtClean="0">
            <a:ln>
              <a:noFill/>
            </a:ln>
            <a:solidFill>
              <a:schemeClr val="tx2"/>
            </a:solidFill>
            <a:effectLst/>
            <a:latin typeface="Arial" charset="0"/>
          </a:defRPr>
        </a:defPPr>
      </a:lstStyle>
    </a:lnDef>
  </a:objectDefaults>
  <a:extraClrSchemeLst>
    <a:extraClrScheme>
      <a:clrScheme name="Haninge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inge_liggan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inge_liggan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inge_liggan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inge_liggan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inge_liggan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inge_liggan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inge_liggan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inge_liggan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inge_liggan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inge_liggan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inge_liggan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F1169E90617B479F965042B398E2EE" ma:contentTypeVersion="6" ma:contentTypeDescription="Create a new document." ma:contentTypeScope="" ma:versionID="91bd7a4f5e7928dfc233070e061b042a">
  <xsd:schema xmlns:xsd="http://www.w3.org/2001/XMLSchema" xmlns:xs="http://www.w3.org/2001/XMLSchema" xmlns:p="http://schemas.microsoft.com/office/2006/metadata/properties" xmlns:ns2="7ee1ecce-5a96-453c-be05-f7cb81e9a6f6" xmlns:ns3="34285193-ceac-4d29-b10c-2778a0c45687" targetNamespace="http://schemas.microsoft.com/office/2006/metadata/properties" ma:root="true" ma:fieldsID="cec4805dbfb3821a56c50e54f34c879e" ns2:_="" ns3:_="">
    <xsd:import namespace="7ee1ecce-5a96-453c-be05-f7cb81e9a6f6"/>
    <xsd:import namespace="34285193-ceac-4d29-b10c-2778a0c456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e1ecce-5a96-453c-be05-f7cb81e9a6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85193-ceac-4d29-b10c-2778a0c456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4285193-ceac-4d29-b10c-2778a0c45687">
      <UserInfo>
        <DisplayName>Åsa Ferm</DisplayName>
        <AccountId>6</AccountId>
        <AccountType/>
      </UserInfo>
      <UserInfo>
        <DisplayName>Rose-Marie Öberg</DisplayName>
        <AccountId>11</AccountId>
        <AccountType/>
      </UserInfo>
      <UserInfo>
        <DisplayName>Andreas Hass</DisplayName>
        <AccountId>22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F7E18A-2859-492E-A483-EB71A4388A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e1ecce-5a96-453c-be05-f7cb81e9a6f6"/>
    <ds:schemaRef ds:uri="34285193-ceac-4d29-b10c-2778a0c456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27B695-4AE2-41C3-ACC3-1DCEC468774E}">
  <ds:schemaRefs>
    <ds:schemaRef ds:uri="http://purl.org/dc/elements/1.1/"/>
    <ds:schemaRef ds:uri="http://purl.org/dc/dcmitype/"/>
    <ds:schemaRef ds:uri="http://schemas.microsoft.com/office/infopath/2007/PartnerControls"/>
    <ds:schemaRef ds:uri="http://purl.org/dc/terms/"/>
    <ds:schemaRef ds:uri="7ee1ecce-5a96-453c-be05-f7cb81e9a6f6"/>
    <ds:schemaRef ds:uri="http://schemas.microsoft.com/office/2006/metadata/properties"/>
    <ds:schemaRef ds:uri="http://schemas.microsoft.com/office/2006/documentManagement/types"/>
    <ds:schemaRef ds:uri="34285193-ceac-4d29-b10c-2778a0c45687"/>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9FBB815-B34E-48B9-A60E-A2189B87EE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Haninge_liggande</Template>
  <TotalTime>0</TotalTime>
  <Words>301</Words>
  <Application>Microsoft Office PowerPoint</Application>
  <PresentationFormat>Bildspel på skärmen (4:3)</PresentationFormat>
  <Paragraphs>128</Paragraphs>
  <Slides>16</Slides>
  <Notes>3</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16</vt:i4>
      </vt:variant>
    </vt:vector>
  </HeadingPairs>
  <TitlesOfParts>
    <vt:vector size="23" baseType="lpstr">
      <vt:lpstr>AGaramond</vt:lpstr>
      <vt:lpstr>Arial</vt:lpstr>
      <vt:lpstr>Calibri</vt:lpstr>
      <vt:lpstr>Garamond</vt:lpstr>
      <vt:lpstr>Segoe UI</vt:lpstr>
      <vt:lpstr>Times</vt:lpstr>
      <vt:lpstr>Haninge_liggande</vt:lpstr>
      <vt:lpstr>PowerPoint-presentation</vt:lpstr>
      <vt:lpstr>HagaLyckebyskolan</vt:lpstr>
      <vt:lpstr>Samverkan</vt:lpstr>
      <vt:lpstr>Organisation</vt:lpstr>
      <vt:lpstr>Kvalitetsarbete – Prioriterade mål</vt:lpstr>
      <vt:lpstr>Skolresultat</vt:lpstr>
      <vt:lpstr>Skolresultat och uppföljning</vt:lpstr>
      <vt:lpstr>Trygghet och studiero</vt:lpstr>
      <vt:lpstr>Börja i förskoleklass</vt:lpstr>
      <vt:lpstr>Börja i år 7</vt:lpstr>
      <vt:lpstr>Vad säger eleverna?</vt:lpstr>
      <vt:lpstr>Mer information</vt:lpstr>
      <vt:lpstr>Hemsida &amp; Instagram</vt:lpstr>
      <vt:lpstr>Hur söker jag?</vt:lpstr>
      <vt:lpstr>Övriga frågor?</vt:lpstr>
      <vt:lpstr>Tack för ikväll!</vt:lpstr>
    </vt:vector>
  </TitlesOfParts>
  <Company>Nynashamn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Annica Linton</dc:creator>
  <cp:lastModifiedBy>Åsa Ferm</cp:lastModifiedBy>
  <cp:revision>25</cp:revision>
  <cp:lastPrinted>2004-06-08T06:01:32Z</cp:lastPrinted>
  <dcterms:created xsi:type="dcterms:W3CDTF">2020-08-06T11:21:00Z</dcterms:created>
  <dcterms:modified xsi:type="dcterms:W3CDTF">2022-02-07T14:31:40Z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0x010100EFF1169E90617B479F965042B398E2EE</vt:lpwstr>
  </property>
</Properties>
</file>